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/>
    <p:restoredTop sz="94694"/>
  </p:normalViewPr>
  <p:slideViewPr>
    <p:cSldViewPr snapToGrid="0">
      <p:cViewPr>
        <p:scale>
          <a:sx n="144" d="100"/>
          <a:sy n="144" d="100"/>
        </p:scale>
        <p:origin x="-600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4406-D949-1C36-8FC1-AE6E29C2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AAB9C-8D3E-0A4E-904E-7BBD4BF2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DF78-C786-39F9-5645-E94D0F6C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2165-BB32-DD23-7ED1-0D440CBF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6A07-9530-8433-F151-28FF39FD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0BEF-8748-5F25-BE53-18750CBA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5272-450D-3610-1C5D-28B5FEC5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8EDF-3FAC-BA8D-EBF3-1DC45F4C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097E-ECE8-624C-A5B5-F68842E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99CB-6932-DA7F-CDE5-D77548AF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8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C808-7B1D-EFEA-B098-B4E257EA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B153-50B1-45AC-FA48-145E3E0C8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949B-1E14-D957-98DB-045F9FFE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9219-1A81-A146-FD2E-D0361936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C08-B8FC-D3C6-B6B4-6E5B964E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31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3F2E-9CE9-8C9E-0A88-4774B960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55C9-2200-E3B9-682E-EFEC2C05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D141-3FBA-B6A5-C2C4-8326632F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FDE1-15E2-6624-653D-47FADF63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0EED-2DCC-44C9-030E-3C17D16D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7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B3A2-689A-189E-0E3E-43994D59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CB0D-1303-086F-091C-09B79DA6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C4AF-BE45-F7F6-4AA5-77D70D7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1AFF-0041-9FF8-01D9-FC164421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13D03-DF1F-2D69-A560-F12DD6DD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59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AFE-38F2-9753-E2E6-C9AA7D83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947A-2F4A-3E97-1E96-03423DEA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F6C7A-8AD1-C640-7825-71DBF552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4B93-89F9-C59C-472C-F62C8C2C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19CD-30A6-6BE1-66C2-4A50880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5E13-F17F-7C1E-7D38-343CC6C2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77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A17-1DB9-4F61-0D9E-3B340E30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89B8-4874-270A-278D-CC42ED24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2AA8-16CA-2822-A540-15023CFA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2A240-308B-B2AE-C13B-FA13624AC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46E2A-A5B8-2E3E-4C77-C7E6A2C6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CCAB8-1F21-10B4-C118-2FA8BFB4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AB28D-118E-F3BC-B2FF-1ECBED26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DCC2C-54A9-A6FA-BD84-52D82857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0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FEF0-B484-BB5A-AB7A-D3FA58AF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2E8A5-3D8F-6D04-FFF5-91D1938D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572F4-0E4D-3F0F-F932-2A1E59F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E883-CA7E-1DDA-2EF4-5D675EB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81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6AB7B-2E0C-25EB-F5BC-70EA82E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EB036-1DFE-579B-274C-7110277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8293-FD7E-A561-FB23-ACB0E5A5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2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EFB2-0085-B70D-8548-5EAF638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C913-E05A-18F2-6139-95026010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400A-D3B6-7F59-0B0F-FD7DB407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F79B1-4559-27D3-E8EB-20C5AE8D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2410-6816-BED1-5A83-AACB323F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FF43-65F9-2A6F-BAF3-FEC061B4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9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D1AA-346B-CDC0-4906-DD4FC72D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30757-7DD0-A2AF-7C22-B5B74D2A1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9FFDF-583E-A635-075F-73815AEF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4E022-7788-384B-C93E-7B045E9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7F53-83D4-545B-EF2B-DA9C56A2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6707B-E6FD-668B-A75D-2FBED3F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77F0A-2AD0-C219-B62A-FCD9FBF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1E48-0998-FDAF-598E-F2C0C4EF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EDED-3F9D-EF78-5E99-D810F8284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ED8A-1F92-FEDC-1BB2-9B86718AF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3056-9480-2718-8B21-C3D5B9B61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4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72843-B45E-63BB-74EB-761FCE23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47697"/>
            <a:ext cx="7772400" cy="36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B0708-6CF6-7190-E690-3CA37678A48C}"/>
              </a:ext>
            </a:extLst>
          </p:cNvPr>
          <p:cNvSpPr txBox="1"/>
          <p:nvPr/>
        </p:nvSpPr>
        <p:spPr>
          <a:xfrm>
            <a:off x="2001456" y="1921397"/>
            <a:ext cx="129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call  the pandas </a:t>
            </a:r>
            <a:r>
              <a:rPr lang="en-CA" sz="1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read_csv</a:t>
            </a:r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02FCE-9BB3-219A-01AB-F6DB78EEED32}"/>
              </a:ext>
            </a:extLst>
          </p:cNvPr>
          <p:cNvSpPr txBox="1"/>
          <p:nvPr/>
        </p:nvSpPr>
        <p:spPr>
          <a:xfrm>
            <a:off x="3506164" y="1898248"/>
            <a:ext cx="996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folder where the file is 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726AE-098D-D23C-D031-70D911BFFB0A}"/>
              </a:ext>
            </a:extLst>
          </p:cNvPr>
          <p:cNvSpPr txBox="1"/>
          <p:nvPr/>
        </p:nvSpPr>
        <p:spPr>
          <a:xfrm>
            <a:off x="3809035" y="3982496"/>
            <a:ext cx="1631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name of the file we want to read into Python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869CD-E80B-1F4E-2D8C-831BF64B5F0F}"/>
              </a:ext>
            </a:extLst>
          </p:cNvPr>
          <p:cNvCxnSpPr>
            <a:stCxn id="5" idx="2"/>
          </p:cNvCxnSpPr>
          <p:nvPr/>
        </p:nvCxnSpPr>
        <p:spPr>
          <a:xfrm>
            <a:off x="2649638" y="2875504"/>
            <a:ext cx="0" cy="372193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3582B-0928-94A3-A776-6FA7287F86D0}"/>
              </a:ext>
            </a:extLst>
          </p:cNvPr>
          <p:cNvCxnSpPr>
            <a:cxnSpLocks/>
          </p:cNvCxnSpPr>
          <p:nvPr/>
        </p:nvCxnSpPr>
        <p:spPr>
          <a:xfrm flipH="1">
            <a:off x="3727048" y="2852355"/>
            <a:ext cx="266700" cy="39534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400A2-F375-1896-DB50-C05BEBC65FC7}"/>
              </a:ext>
            </a:extLst>
          </p:cNvPr>
          <p:cNvCxnSpPr>
            <a:cxnSpLocks/>
          </p:cNvCxnSpPr>
          <p:nvPr/>
        </p:nvCxnSpPr>
        <p:spPr>
          <a:xfrm flipV="1">
            <a:off x="4502552" y="3610303"/>
            <a:ext cx="0" cy="372193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8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E47514-2373-B9A3-AF6F-B7CDFB06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38386"/>
            <a:ext cx="7772400" cy="381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5EB6E-E5E4-4781-0962-BB4CC74096BE}"/>
              </a:ext>
            </a:extLst>
          </p:cNvPr>
          <p:cNvSpPr txBox="1"/>
          <p:nvPr/>
        </p:nvSpPr>
        <p:spPr>
          <a:xfrm>
            <a:off x="2001456" y="2095021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AFEB03-CCD3-205A-30FF-9BAC6ADB325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49638" y="2833685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5F9371-8C60-01E7-690D-0A30164BA4E0}"/>
              </a:ext>
            </a:extLst>
          </p:cNvPr>
          <p:cNvSpPr txBox="1"/>
          <p:nvPr/>
        </p:nvSpPr>
        <p:spPr>
          <a:xfrm>
            <a:off x="3808071" y="3914175"/>
            <a:ext cx="1388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name of the column we want to filter 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DC3981-8F77-BD99-A668-CB14B9A36D06}"/>
              </a:ext>
            </a:extLst>
          </p:cNvPr>
          <p:cNvCxnSpPr>
            <a:cxnSpLocks/>
          </p:cNvCxnSpPr>
          <p:nvPr/>
        </p:nvCxnSpPr>
        <p:spPr>
          <a:xfrm flipV="1">
            <a:off x="4497246" y="3619614"/>
            <a:ext cx="0" cy="282986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0D5655-E3BD-FCFB-1748-CF162FBBCAD6}"/>
              </a:ext>
            </a:extLst>
          </p:cNvPr>
          <p:cNvSpPr txBox="1"/>
          <p:nvPr/>
        </p:nvSpPr>
        <p:spPr>
          <a:xfrm>
            <a:off x="5858719" y="3926945"/>
            <a:ext cx="1388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value we want to look for in the column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60C0A-85D7-1DAB-9A23-3004CA8385C7}"/>
              </a:ext>
            </a:extLst>
          </p:cNvPr>
          <p:cNvCxnSpPr>
            <a:cxnSpLocks/>
          </p:cNvCxnSpPr>
          <p:nvPr/>
        </p:nvCxnSpPr>
        <p:spPr>
          <a:xfrm flipV="1">
            <a:off x="6547894" y="3632384"/>
            <a:ext cx="0" cy="282986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1C88A66-8F76-53E3-D63E-16DEE65390AB}"/>
              </a:ext>
            </a:extLst>
          </p:cNvPr>
          <p:cNvSpPr/>
          <p:nvPr/>
        </p:nvSpPr>
        <p:spPr>
          <a:xfrm rot="16200000">
            <a:off x="5565774" y="1245574"/>
            <a:ext cx="381227" cy="3557448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932AF-D804-20FF-17D3-A02B8F05B321}"/>
              </a:ext>
            </a:extLst>
          </p:cNvPr>
          <p:cNvSpPr txBox="1"/>
          <p:nvPr/>
        </p:nvSpPr>
        <p:spPr>
          <a:xfrm>
            <a:off x="4663499" y="2071546"/>
            <a:ext cx="2185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Logical statement</a:t>
            </a:r>
          </a:p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keep only the rows that satisfy this condition</a:t>
            </a:r>
            <a:r>
              <a:rPr lang="en-CA" sz="14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3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30BF4C-05D0-1A15-D54B-0D261B3D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46773"/>
            <a:ext cx="7772400" cy="364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CA4D7-31A7-30D7-7D12-53171742BEC4}"/>
              </a:ext>
            </a:extLst>
          </p:cNvPr>
          <p:cNvSpPr txBox="1"/>
          <p:nvPr/>
        </p:nvSpPr>
        <p:spPr>
          <a:xfrm>
            <a:off x="2001456" y="2095021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962045-CB36-BB0B-4295-3D5FCA58AAF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49638" y="2833685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E1F25FBD-13D9-99E6-D363-818DD84770B7}"/>
              </a:ext>
            </a:extLst>
          </p:cNvPr>
          <p:cNvSpPr/>
          <p:nvPr/>
        </p:nvSpPr>
        <p:spPr>
          <a:xfrm rot="5400000">
            <a:off x="4344649" y="2399291"/>
            <a:ext cx="381227" cy="2805101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03F0-F7A9-5E57-CD04-5F78C2BB8412}"/>
              </a:ext>
            </a:extLst>
          </p:cNvPr>
          <p:cNvSpPr txBox="1"/>
          <p:nvPr/>
        </p:nvSpPr>
        <p:spPr>
          <a:xfrm>
            <a:off x="3442374" y="4047142"/>
            <a:ext cx="218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names of the columns we want to select</a:t>
            </a:r>
          </a:p>
        </p:txBody>
      </p:sp>
    </p:spTree>
    <p:extLst>
      <p:ext uri="{BB962C8B-B14F-4D97-AF65-F5344CB8AC3E}">
        <p14:creationId xmlns:p14="http://schemas.microsoft.com/office/powerpoint/2010/main" val="1734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AA521-D932-88B9-F068-466222B8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73955"/>
            <a:ext cx="7772400" cy="71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EA912-2769-A2BF-618A-80A4CA014BD0}"/>
              </a:ext>
            </a:extLst>
          </p:cNvPr>
          <p:cNvSpPr txBox="1"/>
          <p:nvPr/>
        </p:nvSpPr>
        <p:spPr>
          <a:xfrm>
            <a:off x="3737658" y="1930590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6D8B9F-9C61-22DF-813F-4CD345D3FC4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385840" y="2669254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99942F3F-1234-4FE3-7F4D-152B14B6EFBD}"/>
              </a:ext>
            </a:extLst>
          </p:cNvPr>
          <p:cNvSpPr/>
          <p:nvPr/>
        </p:nvSpPr>
        <p:spPr>
          <a:xfrm rot="5400000">
            <a:off x="4443025" y="1669660"/>
            <a:ext cx="381227" cy="4321369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D9AD3-1239-219E-E968-F90B981CB6F9}"/>
              </a:ext>
            </a:extLst>
          </p:cNvPr>
          <p:cNvSpPr txBox="1"/>
          <p:nvPr/>
        </p:nvSpPr>
        <p:spPr>
          <a:xfrm>
            <a:off x="3737658" y="4088211"/>
            <a:ext cx="175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filter on the rows with this condition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1AE266C-5CD8-268D-EE90-0CCEA586392D}"/>
              </a:ext>
            </a:extLst>
          </p:cNvPr>
          <p:cNvSpPr/>
          <p:nvPr/>
        </p:nvSpPr>
        <p:spPr>
          <a:xfrm rot="5400000">
            <a:off x="8194818" y="2496731"/>
            <a:ext cx="381227" cy="2667227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B755E-030E-1B3B-5ACB-15357D45EE1F}"/>
              </a:ext>
            </a:extLst>
          </p:cNvPr>
          <p:cNvSpPr txBox="1"/>
          <p:nvPr/>
        </p:nvSpPr>
        <p:spPr>
          <a:xfrm>
            <a:off x="7343266" y="4088211"/>
            <a:ext cx="208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select the columns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98143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802B5B-94FB-2F01-E7E4-C7D4391F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46719"/>
            <a:ext cx="7772400" cy="564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8CDC8-FAA3-CDF4-63A5-75216475EF0E}"/>
              </a:ext>
            </a:extLst>
          </p:cNvPr>
          <p:cNvSpPr txBox="1"/>
          <p:nvPr/>
        </p:nvSpPr>
        <p:spPr>
          <a:xfrm>
            <a:off x="3899704" y="2003354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0EC89E-A3AA-2220-6037-160FE525359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47886" y="2742018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B56EFA-53BD-3FC1-DE72-E0529652A436}"/>
              </a:ext>
            </a:extLst>
          </p:cNvPr>
          <p:cNvSpPr txBox="1"/>
          <p:nvPr/>
        </p:nvSpPr>
        <p:spPr>
          <a:xfrm>
            <a:off x="5447818" y="2218798"/>
            <a:ext cx="129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call </a:t>
            </a:r>
            <a:r>
              <a:rPr lang="en-CA" sz="1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sort_values</a:t>
            </a:r>
            <a:endParaRPr lang="en-CA" sz="1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A8A1-81B8-532D-A5CA-A0DEB862D23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096000" y="2742018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F02330-9F13-BF02-FADE-4B430623B51C}"/>
              </a:ext>
            </a:extLst>
          </p:cNvPr>
          <p:cNvSpPr txBox="1"/>
          <p:nvPr/>
        </p:nvSpPr>
        <p:spPr>
          <a:xfrm>
            <a:off x="6354500" y="3854372"/>
            <a:ext cx="173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name of column we want to sort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59134-89B5-4AB3-D379-28A1C4840AE8}"/>
              </a:ext>
            </a:extLst>
          </p:cNvPr>
          <p:cNvCxnSpPr>
            <a:cxnSpLocks/>
          </p:cNvCxnSpPr>
          <p:nvPr/>
        </p:nvCxnSpPr>
        <p:spPr>
          <a:xfrm flipV="1">
            <a:off x="7221636" y="3518704"/>
            <a:ext cx="0" cy="33566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A55F81-5A1F-853A-7EEC-786DAC79E38D}"/>
              </a:ext>
            </a:extLst>
          </p:cNvPr>
          <p:cNvSpPr txBox="1"/>
          <p:nvPr/>
        </p:nvSpPr>
        <p:spPr>
          <a:xfrm>
            <a:off x="8247927" y="3854372"/>
            <a:ext cx="173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4. sort in descending order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A50BBD-56B6-19FB-3EE2-84B3B6BEEAFD}"/>
              </a:ext>
            </a:extLst>
          </p:cNvPr>
          <p:cNvCxnSpPr>
            <a:cxnSpLocks/>
          </p:cNvCxnSpPr>
          <p:nvPr/>
        </p:nvCxnSpPr>
        <p:spPr>
          <a:xfrm flipV="1">
            <a:off x="9115063" y="3518704"/>
            <a:ext cx="0" cy="33566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Heagy</dc:creator>
  <cp:lastModifiedBy>Lindsey Heagy</cp:lastModifiedBy>
  <cp:revision>1</cp:revision>
  <dcterms:created xsi:type="dcterms:W3CDTF">2023-01-05T16:22:16Z</dcterms:created>
  <dcterms:modified xsi:type="dcterms:W3CDTF">2023-01-05T16:40:17Z</dcterms:modified>
</cp:coreProperties>
</file>