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2" r:id="rId11"/>
    <p:sldId id="320" r:id="rId12"/>
    <p:sldId id="311" r:id="rId13"/>
    <p:sldId id="301" r:id="rId14"/>
    <p:sldId id="303" r:id="rId15"/>
    <p:sldId id="309" r:id="rId16"/>
    <p:sldId id="304" r:id="rId17"/>
    <p:sldId id="310" r:id="rId18"/>
    <p:sldId id="306" r:id="rId19"/>
    <p:sldId id="307" r:id="rId20"/>
    <p:sldId id="308" r:id="rId21"/>
    <p:sldId id="305" r:id="rId22"/>
    <p:sldId id="302" r:id="rId23"/>
    <p:sldId id="295" r:id="rId24"/>
    <p:sldId id="296" r:id="rId25"/>
    <p:sldId id="297" r:id="rId26"/>
    <p:sldId id="298" r:id="rId27"/>
    <p:sldId id="299" r:id="rId28"/>
    <p:sldId id="300" r:id="rId29"/>
    <p:sldId id="280" r:id="rId30"/>
    <p:sldId id="288" r:id="rId31"/>
    <p:sldId id="289" r:id="rId32"/>
    <p:sldId id="279" r:id="rId33"/>
    <p:sldId id="290" r:id="rId34"/>
    <p:sldId id="281" r:id="rId35"/>
    <p:sldId id="291" r:id="rId36"/>
    <p:sldId id="284" r:id="rId37"/>
    <p:sldId id="292" r:id="rId38"/>
    <p:sldId id="293" r:id="rId39"/>
    <p:sldId id="285" r:id="rId40"/>
    <p:sldId id="286" r:id="rId41"/>
    <p:sldId id="287" r:id="rId42"/>
    <p:sldId id="282" r:id="rId43"/>
    <p:sldId id="283" r:id="rId44"/>
    <p:sldId id="274" r:id="rId45"/>
    <p:sldId id="276" r:id="rId46"/>
    <p:sldId id="277" r:id="rId47"/>
    <p:sldId id="278" r:id="rId48"/>
    <p:sldId id="273" r:id="rId49"/>
    <p:sldId id="275" r:id="rId5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9FF"/>
    <a:srgbClr val="D61784"/>
    <a:srgbClr val="60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/>
    <p:restoredTop sz="92914"/>
  </p:normalViewPr>
  <p:slideViewPr>
    <p:cSldViewPr snapToGrid="0" snapToObjects="1">
      <p:cViewPr>
        <p:scale>
          <a:sx n="92" d="100"/>
          <a:sy n="92" d="100"/>
        </p:scale>
        <p:origin x="23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E9C-A6C7-D446-AC45-15E9B768124D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EFBA-A46E-DC40-9A1E-635DD6EE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6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7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5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2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5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6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5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6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6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6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2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FEF6-009A-184E-8F30-EA2CEE17946F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5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0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71163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71516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50655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93862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9180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83270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50367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81706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9610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45385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42799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44924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9271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50778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373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9588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363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2777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4902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249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75832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6572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7939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098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466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4592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33948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7137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33966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5878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 Pull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0" lon="11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33917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37106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33935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4CCDB734-2582-0F4E-AF79-6A0D20EF7D61}"/>
              </a:ext>
            </a:extLst>
          </p:cNvPr>
          <p:cNvSpPr/>
          <p:nvPr/>
        </p:nvSpPr>
        <p:spPr>
          <a:xfrm>
            <a:off x="977496" y="286625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7DBA80E-CBD1-E740-B5D7-9A4476C6C3CA}"/>
              </a:ext>
            </a:extLst>
          </p:cNvPr>
          <p:cNvSpPr/>
          <p:nvPr/>
        </p:nvSpPr>
        <p:spPr>
          <a:xfrm>
            <a:off x="6482801" y="286409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816E41C-0A97-3646-A228-6AD0FC06E89E}"/>
              </a:ext>
            </a:extLst>
          </p:cNvPr>
          <p:cNvSpPr/>
          <p:nvPr/>
        </p:nvSpPr>
        <p:spPr>
          <a:xfrm>
            <a:off x="1188652" y="28202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B163FEA-ABB6-5F45-A3BD-F0094C09BCC7}"/>
              </a:ext>
            </a:extLst>
          </p:cNvPr>
          <p:cNvCxnSpPr>
            <a:stCxn id="139" idx="4"/>
          </p:cNvCxnSpPr>
          <p:nvPr/>
        </p:nvCxnSpPr>
        <p:spPr>
          <a:xfrm flipH="1">
            <a:off x="1344103" y="31391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D322378-61E1-F948-969A-3FC1ADDBADE9}"/>
              </a:ext>
            </a:extLst>
          </p:cNvPr>
          <p:cNvSpPr/>
          <p:nvPr/>
        </p:nvSpPr>
        <p:spPr>
          <a:xfrm>
            <a:off x="1523734" y="282200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A4BA66-6282-744A-936B-9A37D0C8B283}"/>
              </a:ext>
            </a:extLst>
          </p:cNvPr>
          <p:cNvSpPr/>
          <p:nvPr/>
        </p:nvSpPr>
        <p:spPr>
          <a:xfrm>
            <a:off x="6690292" y="281716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86F0DA-507B-834B-A2EF-8E8081696F8F}"/>
              </a:ext>
            </a:extLst>
          </p:cNvPr>
          <p:cNvCxnSpPr>
            <a:stCxn id="142" idx="4"/>
          </p:cNvCxnSpPr>
          <p:nvPr/>
        </p:nvCxnSpPr>
        <p:spPr>
          <a:xfrm flipH="1">
            <a:off x="6845743" y="313605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50B725-15AB-8842-B7E1-3F7E86E13B76}"/>
              </a:ext>
            </a:extLst>
          </p:cNvPr>
          <p:cNvSpPr/>
          <p:nvPr/>
        </p:nvSpPr>
        <p:spPr>
          <a:xfrm>
            <a:off x="7025374" y="281895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046B4D-D16E-8442-B020-06D183DEA961}"/>
              </a:ext>
            </a:extLst>
          </p:cNvPr>
          <p:cNvSpPr txBox="1"/>
          <p:nvPr/>
        </p:nvSpPr>
        <p:spPr>
          <a:xfrm>
            <a:off x="7816969" y="6290947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E3AAA6-30FA-CC45-B80C-6F6883056FFD}"/>
              </a:ext>
            </a:extLst>
          </p:cNvPr>
          <p:cNvSpPr txBox="1"/>
          <p:nvPr/>
        </p:nvSpPr>
        <p:spPr>
          <a:xfrm>
            <a:off x="7021790" y="5707196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A52E3A-D122-D143-BDD8-7DDCE13B5782}"/>
              </a:ext>
            </a:extLst>
          </p:cNvPr>
          <p:cNvSpPr txBox="1"/>
          <p:nvPr/>
        </p:nvSpPr>
        <p:spPr>
          <a:xfrm>
            <a:off x="2289244" y="8411569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F80D80-A9D0-9446-9A72-F53738284649}"/>
              </a:ext>
            </a:extLst>
          </p:cNvPr>
          <p:cNvSpPr txBox="1"/>
          <p:nvPr/>
        </p:nvSpPr>
        <p:spPr>
          <a:xfrm>
            <a:off x="1497414" y="7822679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</p:spTree>
    <p:extLst>
      <p:ext uri="{BB962C8B-B14F-4D97-AF65-F5344CB8AC3E}">
        <p14:creationId xmlns:p14="http://schemas.microsoft.com/office/powerpoint/2010/main" val="351395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981090" y="5401971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FB5D-9F27-6641-A657-EF003EF3EA57}"/>
              </a:ext>
            </a:extLst>
          </p:cNvPr>
          <p:cNvSpPr/>
          <p:nvPr/>
        </p:nvSpPr>
        <p:spPr>
          <a:xfrm>
            <a:off x="349847" y="2167134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A61620-71A8-8849-B949-A46FCE22B228}"/>
              </a:ext>
            </a:extLst>
          </p:cNvPr>
          <p:cNvSpPr/>
          <p:nvPr/>
        </p:nvSpPr>
        <p:spPr>
          <a:xfrm>
            <a:off x="5916718" y="1840203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1521E6-9EAF-8E42-A879-0E35C75D9A61}"/>
              </a:ext>
            </a:extLst>
          </p:cNvPr>
          <p:cNvSpPr/>
          <p:nvPr/>
        </p:nvSpPr>
        <p:spPr>
          <a:xfrm>
            <a:off x="820517" y="434832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5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3674502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3616801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4401152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5067695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4241001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5212434" y="175971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4418104" y="117225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4416568" y="224626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366426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317869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1102220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1768763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942069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1913502" y="1759714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1119172" y="1172257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1117636" y="2246263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-9144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0" y="220969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2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-9144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239300" y="573797"/>
            <a:ext cx="8125055" cy="1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853AAA-C73F-E14A-A3F0-59FD11ABA7C4}"/>
              </a:ext>
            </a:extLst>
          </p:cNvPr>
          <p:cNvCxnSpPr>
            <a:cxnSpLocks/>
          </p:cNvCxnSpPr>
          <p:nvPr/>
        </p:nvCxnSpPr>
        <p:spPr>
          <a:xfrm flipH="1">
            <a:off x="372144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ECFBE5-FF09-D344-BAF2-AF1D8782F502}"/>
              </a:ext>
            </a:extLst>
          </p:cNvPr>
          <p:cNvSpPr txBox="1"/>
          <p:nvPr/>
        </p:nvSpPr>
        <p:spPr>
          <a:xfrm>
            <a:off x="305299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D7F462-1E85-ED45-A784-DF6D07D3C1B9}"/>
              </a:ext>
            </a:extLst>
          </p:cNvPr>
          <p:cNvSpPr txBox="1"/>
          <p:nvPr/>
        </p:nvSpPr>
        <p:spPr>
          <a:xfrm>
            <a:off x="299581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47AAF-3F71-7245-9C97-792F07351E9F}"/>
              </a:ext>
            </a:extLst>
          </p:cNvPr>
          <p:cNvSpPr txBox="1"/>
          <p:nvPr/>
        </p:nvSpPr>
        <p:spPr>
          <a:xfrm>
            <a:off x="1126226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817354-4021-EA42-B393-AC12A430DD2A}"/>
              </a:ext>
            </a:extLst>
          </p:cNvPr>
          <p:cNvSpPr txBox="1"/>
          <p:nvPr/>
        </p:nvSpPr>
        <p:spPr>
          <a:xfrm>
            <a:off x="1792769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19EA9D-1429-B843-9537-DC38B11DE8A9}"/>
              </a:ext>
            </a:extLst>
          </p:cNvPr>
          <p:cNvSpPr txBox="1"/>
          <p:nvPr/>
        </p:nvSpPr>
        <p:spPr>
          <a:xfrm>
            <a:off x="966075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096602-9933-194A-9308-66556AA526FC}"/>
              </a:ext>
            </a:extLst>
          </p:cNvPr>
          <p:cNvCxnSpPr>
            <a:cxnSpLocks/>
          </p:cNvCxnSpPr>
          <p:nvPr/>
        </p:nvCxnSpPr>
        <p:spPr>
          <a:xfrm flipH="1" flipV="1">
            <a:off x="372144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78B1B6-03FC-9242-95DD-C83923FB3FD7}"/>
              </a:ext>
            </a:extLst>
          </p:cNvPr>
          <p:cNvGrpSpPr/>
          <p:nvPr/>
        </p:nvGrpSpPr>
        <p:grpSpPr>
          <a:xfrm>
            <a:off x="1937508" y="3844369"/>
            <a:ext cx="846119" cy="760774"/>
            <a:chOff x="2292964" y="7459481"/>
            <a:chExt cx="846119" cy="7607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36C0C4-90B4-CD4A-8994-FB8FBA2AB2C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B59F55-FEF5-D545-8AA7-52F6A89826A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EB84EA25-9674-1849-8527-53630C2F6C2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617FAA-C377-6341-AF36-5AF68C1C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0D3AF3-8D55-514B-B520-0E6B3A34B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889154-7164-DF43-91C5-81FD97181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A8FF81-B8AC-E74B-9CC6-01216D3E7CFA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5EC0F9-C319-6441-9F01-5138575B465D}"/>
              </a:ext>
            </a:extLst>
          </p:cNvPr>
          <p:cNvGrpSpPr/>
          <p:nvPr/>
        </p:nvGrpSpPr>
        <p:grpSpPr>
          <a:xfrm>
            <a:off x="1143178" y="3256912"/>
            <a:ext cx="846119" cy="760774"/>
            <a:chOff x="2292964" y="7459481"/>
            <a:chExt cx="846119" cy="7607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B2EAFB9-ACF6-1E41-ACF1-F78E764684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AD488DE-D382-584B-862D-87AF067FB16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9A7EBE9A-0D9B-BA42-9F8C-88AE32EEA76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C8C76D-5F40-454A-9948-13A4F7FA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5A2E8C8-DA9B-CB43-9669-A461384F7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001002-7422-B542-A5D6-C6F726C35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834D33C-38C9-FC4B-9C30-CE5910F6C36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7C3774-18BD-EC4C-ACAE-E688F030F3DF}"/>
              </a:ext>
            </a:extLst>
          </p:cNvPr>
          <p:cNvGrpSpPr/>
          <p:nvPr/>
        </p:nvGrpSpPr>
        <p:grpSpPr>
          <a:xfrm>
            <a:off x="1141642" y="4330918"/>
            <a:ext cx="846119" cy="760774"/>
            <a:chOff x="2292964" y="7459481"/>
            <a:chExt cx="846119" cy="760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3743A49-33A7-A34B-A409-F46A6A6D06F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DFDA1F-E25F-9843-B94F-F9B24C47C4D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8065C864-8A8A-784B-8754-6765A76B40F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D93CDC-D317-DD45-BACA-469B3039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A212F6-347D-4147-A639-F54897E4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D1B053-8F2B-B743-971B-C50A6A54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A0F0A-F388-E040-90DA-DFBE023A14F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84F367-18C4-4A43-81EF-18D04EA1338B}"/>
              </a:ext>
            </a:extLst>
          </p:cNvPr>
          <p:cNvCxnSpPr>
            <a:cxnSpLocks/>
          </p:cNvCxnSpPr>
          <p:nvPr/>
        </p:nvCxnSpPr>
        <p:spPr>
          <a:xfrm flipH="1">
            <a:off x="3676273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85D393-7C6A-6440-8A25-6A86AF77427F}"/>
              </a:ext>
            </a:extLst>
          </p:cNvPr>
          <p:cNvSpPr txBox="1"/>
          <p:nvPr/>
        </p:nvSpPr>
        <p:spPr>
          <a:xfrm>
            <a:off x="3609428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B2B9F9-6FF5-9542-99F5-06565B523D5F}"/>
              </a:ext>
            </a:extLst>
          </p:cNvPr>
          <p:cNvSpPr txBox="1"/>
          <p:nvPr/>
        </p:nvSpPr>
        <p:spPr>
          <a:xfrm>
            <a:off x="3603710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F20D8-8FB4-874E-BC83-8F88C3CDE8F1}"/>
              </a:ext>
            </a:extLst>
          </p:cNvPr>
          <p:cNvSpPr txBox="1"/>
          <p:nvPr/>
        </p:nvSpPr>
        <p:spPr>
          <a:xfrm>
            <a:off x="4430355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A914B-ED49-7043-B617-D0B03E637049}"/>
              </a:ext>
            </a:extLst>
          </p:cNvPr>
          <p:cNvSpPr txBox="1"/>
          <p:nvPr/>
        </p:nvSpPr>
        <p:spPr>
          <a:xfrm>
            <a:off x="5096898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8236F2-C35E-8143-B01B-FB5C1D2FC9C1}"/>
              </a:ext>
            </a:extLst>
          </p:cNvPr>
          <p:cNvSpPr txBox="1"/>
          <p:nvPr/>
        </p:nvSpPr>
        <p:spPr>
          <a:xfrm>
            <a:off x="4270204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0DFC-3B72-FE43-9AAD-4E43F260877B}"/>
              </a:ext>
            </a:extLst>
          </p:cNvPr>
          <p:cNvCxnSpPr>
            <a:cxnSpLocks/>
          </p:cNvCxnSpPr>
          <p:nvPr/>
        </p:nvCxnSpPr>
        <p:spPr>
          <a:xfrm flipH="1" flipV="1">
            <a:off x="3676273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9E08C0-C5FD-8847-9B68-38E97245360A}"/>
              </a:ext>
            </a:extLst>
          </p:cNvPr>
          <p:cNvGrpSpPr/>
          <p:nvPr/>
        </p:nvGrpSpPr>
        <p:grpSpPr>
          <a:xfrm>
            <a:off x="5241637" y="3844369"/>
            <a:ext cx="846119" cy="760774"/>
            <a:chOff x="2292964" y="7459481"/>
            <a:chExt cx="846119" cy="76077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3D4C4C6-981F-9744-BD17-BE288C76C1F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A4F616-1C66-C74B-947E-E9381437965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E8F9DA2E-C2FE-334C-BDFB-171393D9A04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729072-2591-0C44-AF2E-F223C251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6532E18-3D96-604F-987A-9F020413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9D64B6-8955-8F4A-BA90-FCF57952B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52F847-E58E-2B47-96DD-5ABB6AE31A4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2DE02C-DCF7-2C46-89CC-7911EE2A8E35}"/>
              </a:ext>
            </a:extLst>
          </p:cNvPr>
          <p:cNvGrpSpPr/>
          <p:nvPr/>
        </p:nvGrpSpPr>
        <p:grpSpPr>
          <a:xfrm>
            <a:off x="4447307" y="3256912"/>
            <a:ext cx="846119" cy="760774"/>
            <a:chOff x="2292964" y="7459481"/>
            <a:chExt cx="846119" cy="7607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73AF371-202B-1F4F-BD13-8C42FCBC7AB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20D3188-F65C-714E-9F08-3956E66302C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BBC24C59-A215-5B4F-8359-64798893967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2B14AC-2ADA-D74E-93B0-4A274C14D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8C0CDF4-8EB9-9D42-A3AF-ACFD47F94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C75B5E-6807-6343-AC2E-D88F125D1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F91728-5D1E-214D-9C8F-DFFBB8C742D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950F85-2992-344D-852E-B2BB8E5F08BF}"/>
              </a:ext>
            </a:extLst>
          </p:cNvPr>
          <p:cNvGrpSpPr/>
          <p:nvPr/>
        </p:nvGrpSpPr>
        <p:grpSpPr>
          <a:xfrm>
            <a:off x="4445771" y="4330918"/>
            <a:ext cx="846119" cy="760774"/>
            <a:chOff x="2292964" y="7459481"/>
            <a:chExt cx="846119" cy="76077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8F0E91-6F7F-EE43-BA54-A053B262902C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F1CB0C-2175-CF48-B68D-A22F041754D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C350CF26-B8D2-CA43-AE98-17FBA1655B00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992788-4209-0544-B71A-D47DDAF8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141947-BF71-DE45-BFFD-345905EC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AC0A91-62CD-C945-9ECF-AA556A5EE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260E7-0CDC-D94B-923E-E697416756BE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0821C9C-2DDA-7941-AA11-54D8D96BC7E9}"/>
              </a:ext>
            </a:extLst>
          </p:cNvPr>
          <p:cNvGrpSpPr/>
          <p:nvPr/>
        </p:nvGrpSpPr>
        <p:grpSpPr>
          <a:xfrm>
            <a:off x="6478425" y="2481135"/>
            <a:ext cx="1396216" cy="705026"/>
            <a:chOff x="3497038" y="6216934"/>
            <a:chExt cx="1396216" cy="705026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E1147B8-8CFB-6946-B0A8-94F6DD715950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B53383-06CC-EC42-9F88-D02235073FA6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179" name="Curved Left Arrow 178">
            <a:extLst>
              <a:ext uri="{FF2B5EF4-FFF2-40B4-BE49-F238E27FC236}">
                <a16:creationId xmlns:a16="http://schemas.microsoft.com/office/drawing/2014/main" id="{16DC6F38-EAB9-2D4F-ACD2-3A4967165915}"/>
              </a:ext>
            </a:extLst>
          </p:cNvPr>
          <p:cNvSpPr/>
          <p:nvPr/>
        </p:nvSpPr>
        <p:spPr>
          <a:xfrm rot="10800000" flipH="1">
            <a:off x="6045909" y="24500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9EFADA-1C7C-DD47-A0C9-1DD576BF7B65}"/>
              </a:ext>
            </a:extLst>
          </p:cNvPr>
          <p:cNvSpPr txBox="1"/>
          <p:nvPr/>
        </p:nvSpPr>
        <p:spPr>
          <a:xfrm>
            <a:off x="5102994" y="238494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0A0B9B-B7A8-C040-9525-7E09BF1E5B7B}"/>
              </a:ext>
            </a:extLst>
          </p:cNvPr>
          <p:cNvSpPr txBox="1"/>
          <p:nvPr/>
        </p:nvSpPr>
        <p:spPr>
          <a:xfrm>
            <a:off x="4276300" y="1793963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9EB129-40E9-144C-840E-2E9EFF76103E}"/>
              </a:ext>
            </a:extLst>
          </p:cNvPr>
          <p:cNvGrpSpPr/>
          <p:nvPr/>
        </p:nvGrpSpPr>
        <p:grpSpPr>
          <a:xfrm>
            <a:off x="5247733" y="1637617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03FB1C9-807F-5C49-B007-FF02857051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0385741-0A8C-6942-8BD1-327BD2B23FB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74D16AC-15BE-9446-A423-5E629180A0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1296EE6-D34D-194B-90D2-6D4FFBD8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1BF44AC-E2F2-9B44-93BD-EC9ACB50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0821C9-1324-E34C-8D53-165BAF64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FE9ED7-6F0A-5C43-A8EA-D1335527526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2D7EF5-6B00-D24F-91E9-177428875CB8}"/>
              </a:ext>
            </a:extLst>
          </p:cNvPr>
          <p:cNvGrpSpPr/>
          <p:nvPr/>
        </p:nvGrpSpPr>
        <p:grpSpPr>
          <a:xfrm>
            <a:off x="4453403" y="1050160"/>
            <a:ext cx="846119" cy="760774"/>
            <a:chOff x="2292964" y="7459481"/>
            <a:chExt cx="846119" cy="76077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DFECDE3-2FA2-C44C-AAFF-0D075A22DDAF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D1AC960-5310-0A4E-ACFE-2A96C8B327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8602D79D-1D11-B645-A701-79AD555D756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B701C3C-1F48-7247-8206-0E7D3513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E42093E-2924-D547-B814-7B372631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F9C78B6-29D0-6E44-9A3D-95EA514D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F741AE3-73F9-F44E-B005-E147FE5CA8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4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02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332911"/>
            <a:ext cx="360000" cy="32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32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239300" y="573797"/>
            <a:ext cx="8125055" cy="1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DB62E9-D0E2-D542-B004-0E7B2C21D3C2}"/>
              </a:ext>
            </a:extLst>
          </p:cNvPr>
          <p:cNvCxnSpPr>
            <a:cxnSpLocks/>
          </p:cNvCxnSpPr>
          <p:nvPr/>
        </p:nvCxnSpPr>
        <p:spPr>
          <a:xfrm flipH="1">
            <a:off x="366274" y="706760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A546B0-22C3-0E4F-8EEB-902B1AE74F65}"/>
              </a:ext>
            </a:extLst>
          </p:cNvPr>
          <p:cNvSpPr txBox="1"/>
          <p:nvPr/>
        </p:nvSpPr>
        <p:spPr>
          <a:xfrm>
            <a:off x="293711" y="2825669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5AC5A-3BEE-2B49-8BF4-97F69E7D5D82}"/>
              </a:ext>
            </a:extLst>
          </p:cNvPr>
          <p:cNvCxnSpPr>
            <a:cxnSpLocks/>
          </p:cNvCxnSpPr>
          <p:nvPr/>
        </p:nvCxnSpPr>
        <p:spPr>
          <a:xfrm flipH="1" flipV="1">
            <a:off x="366274" y="279680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5E91A54-0607-4F4C-90A5-CB005EBC6B3D}"/>
              </a:ext>
            </a:extLst>
          </p:cNvPr>
          <p:cNvSpPr/>
          <p:nvPr/>
        </p:nvSpPr>
        <p:spPr>
          <a:xfrm>
            <a:off x="817781" y="172114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736182-264B-BD45-A732-42A6BF056ED8}"/>
              </a:ext>
            </a:extLst>
          </p:cNvPr>
          <p:cNvSpPr/>
          <p:nvPr/>
        </p:nvSpPr>
        <p:spPr>
          <a:xfrm>
            <a:off x="817154" y="22986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174CB6-36A2-8848-BFBA-7322D984927D}"/>
              </a:ext>
            </a:extLst>
          </p:cNvPr>
          <p:cNvCxnSpPr/>
          <p:nvPr/>
        </p:nvCxnSpPr>
        <p:spPr>
          <a:xfrm flipH="1">
            <a:off x="972082" y="204003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B3D766-3099-4C4C-B35F-E315EB08B928}"/>
              </a:ext>
            </a:extLst>
          </p:cNvPr>
          <p:cNvSpPr txBox="1"/>
          <p:nvPr/>
        </p:nvSpPr>
        <p:spPr>
          <a:xfrm>
            <a:off x="1138630" y="225257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109B0B-A717-9845-85A2-F3431DB1F831}"/>
              </a:ext>
            </a:extLst>
          </p:cNvPr>
          <p:cNvSpPr/>
          <p:nvPr/>
        </p:nvSpPr>
        <p:spPr>
          <a:xfrm>
            <a:off x="1163569" y="168720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2CEAD6-015E-AE4C-9977-7C30D650BBEF}"/>
              </a:ext>
            </a:extLst>
          </p:cNvPr>
          <p:cNvSpPr txBox="1"/>
          <p:nvPr/>
        </p:nvSpPr>
        <p:spPr>
          <a:xfrm>
            <a:off x="286848" y="7444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091BAD0D-E387-2441-86A8-54F714F55413}"/>
              </a:ext>
            </a:extLst>
          </p:cNvPr>
          <p:cNvSpPr/>
          <p:nvPr/>
        </p:nvSpPr>
        <p:spPr>
          <a:xfrm>
            <a:off x="619764" y="1767895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B345EB-BAE6-9A49-BC97-F1C32C2556BD}"/>
              </a:ext>
            </a:extLst>
          </p:cNvPr>
          <p:cNvSpPr txBox="1"/>
          <p:nvPr/>
        </p:nvSpPr>
        <p:spPr>
          <a:xfrm>
            <a:off x="1792995" y="447134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8BA3D7-94B7-2342-8A02-3197CD46349F}"/>
              </a:ext>
            </a:extLst>
          </p:cNvPr>
          <p:cNvSpPr txBox="1"/>
          <p:nvPr/>
        </p:nvSpPr>
        <p:spPr>
          <a:xfrm>
            <a:off x="966301" y="388037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E121EE-FDA1-E344-99F1-4CF1880C6D56}"/>
              </a:ext>
            </a:extLst>
          </p:cNvPr>
          <p:cNvGrpSpPr/>
          <p:nvPr/>
        </p:nvGrpSpPr>
        <p:grpSpPr>
          <a:xfrm>
            <a:off x="1937734" y="3724024"/>
            <a:ext cx="846119" cy="760774"/>
            <a:chOff x="2292964" y="7459481"/>
            <a:chExt cx="846119" cy="7607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6A09D4-AA42-E844-8317-DDE2809B1B2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538C7C3-F1CB-804F-8314-5B7D73CC847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5FD1916-7B94-AA42-814A-49AD41E0D0B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316008-E303-A443-8CEF-D34816173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986BC4-0A7F-5B4A-892F-4B2F0C3F0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079C8D-FD7C-8940-9353-06418957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AE8F34-7137-D047-AD21-2D3877789F9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C10172-1278-494F-9E8A-8C34852298DE}"/>
              </a:ext>
            </a:extLst>
          </p:cNvPr>
          <p:cNvGrpSpPr/>
          <p:nvPr/>
        </p:nvGrpSpPr>
        <p:grpSpPr>
          <a:xfrm>
            <a:off x="1143404" y="3136567"/>
            <a:ext cx="846119" cy="760774"/>
            <a:chOff x="2292964" y="7459481"/>
            <a:chExt cx="846119" cy="76077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920E2-8E06-9C4E-8681-4ABDF968BFD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E886A2F-90F1-D24A-9709-78666C83DB4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3F9ADC0D-7B74-F549-BAEC-BE543443661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180C949-D78A-2B45-9E87-E1CD1675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8D9C53B-7FE9-2E45-8A0F-4C19CABF2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CC91456-D5AC-2B42-B37C-EA48B8EC6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1D7FFD-3CDE-6046-BD22-AAE9A8CADE9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E752B7-C03B-F447-82B4-B156079647F7}"/>
              </a:ext>
            </a:extLst>
          </p:cNvPr>
          <p:cNvCxnSpPr>
            <a:cxnSpLocks/>
          </p:cNvCxnSpPr>
          <p:nvPr/>
        </p:nvCxnSpPr>
        <p:spPr>
          <a:xfrm flipH="1">
            <a:off x="3692257" y="7049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72D5-CB3B-4D4A-858E-C6A48586C82A}"/>
              </a:ext>
            </a:extLst>
          </p:cNvPr>
          <p:cNvSpPr txBox="1"/>
          <p:nvPr/>
        </p:nvSpPr>
        <p:spPr>
          <a:xfrm>
            <a:off x="3619694" y="2823835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2F424F-7016-E043-AF2B-DB89C24E6225}"/>
              </a:ext>
            </a:extLst>
          </p:cNvPr>
          <p:cNvCxnSpPr>
            <a:cxnSpLocks/>
          </p:cNvCxnSpPr>
          <p:nvPr/>
        </p:nvCxnSpPr>
        <p:spPr>
          <a:xfrm flipH="1" flipV="1">
            <a:off x="3692257" y="279496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19692295-730B-4943-B236-A95D12F126EB}"/>
              </a:ext>
            </a:extLst>
          </p:cNvPr>
          <p:cNvSpPr/>
          <p:nvPr/>
        </p:nvSpPr>
        <p:spPr>
          <a:xfrm>
            <a:off x="4143764" y="171930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2DC19A-017A-A941-A7C9-1BF1B8CF03DA}"/>
              </a:ext>
            </a:extLst>
          </p:cNvPr>
          <p:cNvSpPr/>
          <p:nvPr/>
        </p:nvSpPr>
        <p:spPr>
          <a:xfrm>
            <a:off x="4143137" y="229677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3B649F8-AB26-5D45-A65B-FC02A06E53FE}"/>
              </a:ext>
            </a:extLst>
          </p:cNvPr>
          <p:cNvCxnSpPr/>
          <p:nvPr/>
        </p:nvCxnSpPr>
        <p:spPr>
          <a:xfrm flipH="1">
            <a:off x="4298065" y="203819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83605-58D4-834E-AFD5-5A130C6159AB}"/>
              </a:ext>
            </a:extLst>
          </p:cNvPr>
          <p:cNvSpPr txBox="1"/>
          <p:nvPr/>
        </p:nvSpPr>
        <p:spPr>
          <a:xfrm>
            <a:off x="4464613" y="225074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638653-405D-6F49-9842-FFD5298FB76E}"/>
              </a:ext>
            </a:extLst>
          </p:cNvPr>
          <p:cNvSpPr/>
          <p:nvPr/>
        </p:nvSpPr>
        <p:spPr>
          <a:xfrm>
            <a:off x="4489552" y="168537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6A0B293-B85C-6D44-AB5F-1C4854D3110E}"/>
              </a:ext>
            </a:extLst>
          </p:cNvPr>
          <p:cNvSpPr txBox="1"/>
          <p:nvPr/>
        </p:nvSpPr>
        <p:spPr>
          <a:xfrm>
            <a:off x="3612831" y="742601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9563D861-7372-5845-BCFA-888605DF2E6E}"/>
              </a:ext>
            </a:extLst>
          </p:cNvPr>
          <p:cNvSpPr/>
          <p:nvPr/>
        </p:nvSpPr>
        <p:spPr>
          <a:xfrm>
            <a:off x="3945747" y="119913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8AB527-7DCC-D344-B3C7-A47046A1A334}"/>
              </a:ext>
            </a:extLst>
          </p:cNvPr>
          <p:cNvSpPr txBox="1"/>
          <p:nvPr/>
        </p:nvSpPr>
        <p:spPr>
          <a:xfrm>
            <a:off x="5118978" y="446951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CD736-ED3A-8A45-BBBC-16F66D82BEBA}"/>
              </a:ext>
            </a:extLst>
          </p:cNvPr>
          <p:cNvSpPr txBox="1"/>
          <p:nvPr/>
        </p:nvSpPr>
        <p:spPr>
          <a:xfrm>
            <a:off x="4292284" y="387853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50B1B-0D1A-4C47-9403-264E027A2377}"/>
              </a:ext>
            </a:extLst>
          </p:cNvPr>
          <p:cNvGrpSpPr/>
          <p:nvPr/>
        </p:nvGrpSpPr>
        <p:grpSpPr>
          <a:xfrm>
            <a:off x="5263717" y="3722190"/>
            <a:ext cx="846119" cy="760774"/>
            <a:chOff x="2292964" y="7459481"/>
            <a:chExt cx="846119" cy="7607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08A6CA8-8BF5-544C-B296-E485A737366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07FB06E-6529-4B4D-B77B-8F93E2D5A14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86DE60A2-F498-9941-93B0-1645BA231A0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B93D9E-777E-A143-B8A5-4DAD2EC9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4566DB-14DF-DD41-A956-E2E02F2F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5189396-0F0B-CB49-B9CF-307BC5FF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F10DE2-F7C4-D84C-A173-5C98EA9DE18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2B7285-17EA-8C4B-A892-107D28B7CDA0}"/>
              </a:ext>
            </a:extLst>
          </p:cNvPr>
          <p:cNvGrpSpPr/>
          <p:nvPr/>
        </p:nvGrpSpPr>
        <p:grpSpPr>
          <a:xfrm>
            <a:off x="4469387" y="3134733"/>
            <a:ext cx="846119" cy="760774"/>
            <a:chOff x="2292964" y="7459481"/>
            <a:chExt cx="846119" cy="7607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DB87EE1-0322-C044-8AE6-B077C67F3D5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CE4CFCF-BC74-764D-8118-5428D4A5772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>
                <a:extLst>
                  <a:ext uri="{FF2B5EF4-FFF2-40B4-BE49-F238E27FC236}">
                    <a16:creationId xmlns:a16="http://schemas.microsoft.com/office/drawing/2014/main" id="{45BC794F-9262-1E48-99B0-C65E9BC8C9E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D04465-E094-1A4B-BD10-FF37471D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9AC751-1D6D-F343-A205-3755601B4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38755B0-E3CE-1442-9C96-4DFDEEC2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A5B9221-7A19-9B40-B972-3E86473637A3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23" name="Curved Left Arrow 222">
            <a:extLst>
              <a:ext uri="{FF2B5EF4-FFF2-40B4-BE49-F238E27FC236}">
                <a16:creationId xmlns:a16="http://schemas.microsoft.com/office/drawing/2014/main" id="{9DA26475-E303-1244-A04E-E638729FB9CA}"/>
              </a:ext>
            </a:extLst>
          </p:cNvPr>
          <p:cNvSpPr/>
          <p:nvPr/>
        </p:nvSpPr>
        <p:spPr>
          <a:xfrm rot="10800000" flipH="1">
            <a:off x="6062140" y="1393882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0B1EB01-C28D-0341-9D19-FD5FC78993FF}"/>
              </a:ext>
            </a:extLst>
          </p:cNvPr>
          <p:cNvGrpSpPr/>
          <p:nvPr/>
        </p:nvGrpSpPr>
        <p:grpSpPr>
          <a:xfrm>
            <a:off x="6466977" y="2144522"/>
            <a:ext cx="1974130" cy="514490"/>
            <a:chOff x="3529752" y="3675061"/>
            <a:chExt cx="1974130" cy="514490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69D72569-C2A8-1B43-90FA-B59CC0302FC8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9862487-3572-B74B-946E-86B3200A3149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3985FB-6304-874A-95A0-2DCB7FB94966}"/>
              </a:ext>
            </a:extLst>
          </p:cNvPr>
          <p:cNvSpPr/>
          <p:nvPr/>
        </p:nvSpPr>
        <p:spPr>
          <a:xfrm>
            <a:off x="4143137" y="3119284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A4486E7-AE10-8441-B5BD-703879705293}"/>
              </a:ext>
            </a:extLst>
          </p:cNvPr>
          <p:cNvSpPr/>
          <p:nvPr/>
        </p:nvSpPr>
        <p:spPr>
          <a:xfrm>
            <a:off x="4156903" y="115309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6B9D8F4-9D28-4340-8608-AF6E29BFDBBC}"/>
              </a:ext>
            </a:extLst>
          </p:cNvPr>
          <p:cNvCxnSpPr>
            <a:stCxn id="228" idx="4"/>
          </p:cNvCxnSpPr>
          <p:nvPr/>
        </p:nvCxnSpPr>
        <p:spPr>
          <a:xfrm flipH="1">
            <a:off x="4312354" y="147198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FC194AA-5606-C44B-B824-BBB0953C6EC4}"/>
              </a:ext>
            </a:extLst>
          </p:cNvPr>
          <p:cNvSpPr/>
          <p:nvPr/>
        </p:nvSpPr>
        <p:spPr>
          <a:xfrm>
            <a:off x="4491985" y="115489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F6C79EC-2B8C-E349-80F9-D212062DC694}"/>
              </a:ext>
            </a:extLst>
          </p:cNvPr>
          <p:cNvSpPr/>
          <p:nvPr/>
        </p:nvSpPr>
        <p:spPr>
          <a:xfrm>
            <a:off x="316052" y="726668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141321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2751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26805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29994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26823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37549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3674502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3616801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4401152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5067695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4241001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5212434" y="175971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4418104" y="117225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4416568" y="224626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366426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317869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1102220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1768763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942069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1913502" y="1759714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1119172" y="1172257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1117636" y="2246263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7392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981090" y="5401971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FB5D-9F27-6641-A657-EF003EF3EA57}"/>
              </a:ext>
            </a:extLst>
          </p:cNvPr>
          <p:cNvSpPr/>
          <p:nvPr/>
        </p:nvSpPr>
        <p:spPr>
          <a:xfrm>
            <a:off x="349847" y="2167134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A61620-71A8-8849-B949-A46FCE22B228}"/>
              </a:ext>
            </a:extLst>
          </p:cNvPr>
          <p:cNvSpPr/>
          <p:nvPr/>
        </p:nvSpPr>
        <p:spPr>
          <a:xfrm>
            <a:off x="5916718" y="1840203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1521E6-9EAF-8E42-A879-0E35C75D9A61}"/>
              </a:ext>
            </a:extLst>
          </p:cNvPr>
          <p:cNvSpPr/>
          <p:nvPr/>
        </p:nvSpPr>
        <p:spPr>
          <a:xfrm>
            <a:off x="820517" y="434832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0081807-3191-744F-8B81-1718D558976B}"/>
              </a:ext>
            </a:extLst>
          </p:cNvPr>
          <p:cNvSpPr/>
          <p:nvPr/>
        </p:nvSpPr>
        <p:spPr>
          <a:xfrm>
            <a:off x="859536" y="1986807"/>
            <a:ext cx="9089136" cy="72486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4907827" y="7548942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1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463728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466341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0619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690725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643895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58479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79561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569163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1995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29742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3884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5139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68602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446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6671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4359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03060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245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020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434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5602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69065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6407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137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510417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617818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5972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7562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12400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24943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9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25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463728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466341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0619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690725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643895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58479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79561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569163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1995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29742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3884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5139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68602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446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6671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4359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03060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245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020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434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5602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69065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6407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137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510417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617818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5972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7562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12400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24943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557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5466726" y="23604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5399881" y="238655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6220808" y="4630396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6887351" y="416210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6060657" y="357112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7032090" y="3414778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6237760" y="2827321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6236224" y="3901327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2167794" y="23604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2100949" y="238655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2921876" y="4630396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3588419" y="416210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2761725" y="357112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3733158" y="3414778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2938828" y="2827321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2937292" y="3901327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1424037" y="2175760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4849989" y="217576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380287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564626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588931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59154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2027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15928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769099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10001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80969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553548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496513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5621278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556760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694367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3403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31150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5292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6547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70010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009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8271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5446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1392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354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1292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5434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6688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70152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879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35621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43022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479347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22282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7059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8648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23267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35810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242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8274115" y="491474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5472444" y="515779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5405599" y="51839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5399881" y="308875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6226526" y="742776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6893069" y="695947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6066375" y="636849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5472444" y="307817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6893069" y="480396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6066375" y="42336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8223594" y="491719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7860368" y="483608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7037808" y="621215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6243478" y="562469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6241942" y="669870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7026259" y="406195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6245110" y="349130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FC56F3-006A-F546-B017-B0BF98DEB398}"/>
              </a:ext>
            </a:extLst>
          </p:cNvPr>
          <p:cNvCxnSpPr>
            <a:cxnSpLocks/>
          </p:cNvCxnSpPr>
          <p:nvPr/>
        </p:nvCxnSpPr>
        <p:spPr>
          <a:xfrm flipH="1">
            <a:off x="2082024" y="391632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8E26EA2-983B-5E49-AF58-0F72636CEB81}"/>
              </a:ext>
            </a:extLst>
          </p:cNvPr>
          <p:cNvSpPr txBox="1"/>
          <p:nvPr/>
        </p:nvSpPr>
        <p:spPr>
          <a:xfrm>
            <a:off x="2015179" y="394245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4CB0DB-21E7-0C45-B805-26B888FF7AE9}"/>
              </a:ext>
            </a:extLst>
          </p:cNvPr>
          <p:cNvSpPr txBox="1"/>
          <p:nvPr/>
        </p:nvSpPr>
        <p:spPr>
          <a:xfrm>
            <a:off x="2009461" y="308523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23188A-28C3-824A-99B0-CF511EE3F599}"/>
              </a:ext>
            </a:extLst>
          </p:cNvPr>
          <p:cNvSpPr txBox="1"/>
          <p:nvPr/>
        </p:nvSpPr>
        <p:spPr>
          <a:xfrm>
            <a:off x="2836106" y="618629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9991D0-BDCC-9244-83A1-A442842631B7}"/>
              </a:ext>
            </a:extLst>
          </p:cNvPr>
          <p:cNvSpPr txBox="1"/>
          <p:nvPr/>
        </p:nvSpPr>
        <p:spPr>
          <a:xfrm>
            <a:off x="3502649" y="57179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7FE16B-074F-5848-A3AF-F9B6956E7371}"/>
              </a:ext>
            </a:extLst>
          </p:cNvPr>
          <p:cNvSpPr txBox="1"/>
          <p:nvPr/>
        </p:nvSpPr>
        <p:spPr>
          <a:xfrm>
            <a:off x="2675955" y="512702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C124B93-CDD3-214D-89C4-E098C03BC1E5}"/>
              </a:ext>
            </a:extLst>
          </p:cNvPr>
          <p:cNvCxnSpPr>
            <a:cxnSpLocks/>
          </p:cNvCxnSpPr>
          <p:nvPr/>
        </p:nvCxnSpPr>
        <p:spPr>
          <a:xfrm flipH="1" flipV="1">
            <a:off x="2082024" y="307465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08363D-3335-314D-A358-E851DED2C596}"/>
              </a:ext>
            </a:extLst>
          </p:cNvPr>
          <p:cNvGrpSpPr/>
          <p:nvPr/>
        </p:nvGrpSpPr>
        <p:grpSpPr>
          <a:xfrm>
            <a:off x="3647388" y="4970674"/>
            <a:ext cx="846119" cy="760774"/>
            <a:chOff x="2292964" y="7459481"/>
            <a:chExt cx="846119" cy="76077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601A4B7-7438-3741-A808-48ACD0D9982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E80ACF0-8996-8C42-9A33-EFA5BAA66F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2A55EC4C-102E-D243-945C-8DA5F93B1F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3B9FE4D-72B4-454A-B4B2-D864B7063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36BB35-EE56-FF4E-979C-7AD1065E6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C4FFA80-859B-8A41-BBEE-3C4666707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B60E177-2214-A04D-96FA-8BF1CFE35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9E23B97-3B4A-CB4A-A2B6-CD14ECEE998A}"/>
              </a:ext>
            </a:extLst>
          </p:cNvPr>
          <p:cNvGrpSpPr/>
          <p:nvPr/>
        </p:nvGrpSpPr>
        <p:grpSpPr>
          <a:xfrm>
            <a:off x="2853058" y="4383217"/>
            <a:ext cx="846119" cy="760774"/>
            <a:chOff x="2292964" y="7459481"/>
            <a:chExt cx="846119" cy="76077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8FD1002-7344-0B45-9E2B-1D61C2641D7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4A924A9-466F-6746-BA28-DA28FC511A73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F8B9D4BF-1D27-2949-9E88-E1ADD8FFC14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9D7E348-4243-7946-9580-2C1EA3519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3D9C75-B7D1-2940-B7BF-24F087A69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BED754A-26FD-D34E-87D1-C9B4E278D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E268402-8E44-2E43-87FE-6E07AB67CB3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99759C9-187C-144C-84EA-F823DEDFBF9D}"/>
              </a:ext>
            </a:extLst>
          </p:cNvPr>
          <p:cNvGrpSpPr/>
          <p:nvPr/>
        </p:nvGrpSpPr>
        <p:grpSpPr>
          <a:xfrm>
            <a:off x="2851522" y="5457223"/>
            <a:ext cx="846119" cy="760774"/>
            <a:chOff x="2292964" y="7459481"/>
            <a:chExt cx="846119" cy="76077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CEC963B-9212-284E-A9C4-2C0E1C3E0A8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B2E9D6-05E5-584E-A2E2-D6539509B015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C5D94EB2-AC2E-5747-AE52-F16FA963792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5BCFC-3B1B-274F-8D3C-5BA3FCFD3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66CE5F2-55B4-D34C-948D-C3454904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140177E-A092-6545-810E-7366E705F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4E5AFE-3F15-0B4B-9728-0372E24A8B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329B5EC-3B6F-1C46-87C6-EB0948D873D5}"/>
              </a:ext>
            </a:extLst>
          </p:cNvPr>
          <p:cNvSpPr txBox="1"/>
          <p:nvPr/>
        </p:nvSpPr>
        <p:spPr>
          <a:xfrm>
            <a:off x="1424037" y="2971288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128561A-1AC5-5543-ADB3-E919F7FF9DDB}"/>
              </a:ext>
            </a:extLst>
          </p:cNvPr>
          <p:cNvSpPr txBox="1"/>
          <p:nvPr/>
        </p:nvSpPr>
        <p:spPr>
          <a:xfrm>
            <a:off x="4849989" y="29712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01758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2ADF472-D85B-ED4D-A27A-6F21959890BD}"/>
              </a:ext>
            </a:extLst>
          </p:cNvPr>
          <p:cNvSpPr txBox="1"/>
          <p:nvPr/>
        </p:nvSpPr>
        <p:spPr>
          <a:xfrm>
            <a:off x="6199409" y="385446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D67CB2-B17B-014A-935D-8ACA171649B6}"/>
              </a:ext>
            </a:extLst>
          </p:cNvPr>
          <p:cNvCxnSpPr>
            <a:cxnSpLocks/>
          </p:cNvCxnSpPr>
          <p:nvPr/>
        </p:nvCxnSpPr>
        <p:spPr>
          <a:xfrm flipH="1">
            <a:off x="6281022" y="381392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CACF992-53AF-EF41-8482-A4085FF22C2B}"/>
              </a:ext>
            </a:extLst>
          </p:cNvPr>
          <p:cNvSpPr/>
          <p:nvPr/>
        </p:nvSpPr>
        <p:spPr>
          <a:xfrm>
            <a:off x="6684412" y="27354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0F30C5-41D2-0346-AC3A-E207748F98AA}"/>
              </a:ext>
            </a:extLst>
          </p:cNvPr>
          <p:cNvSpPr/>
          <p:nvPr/>
        </p:nvSpPr>
        <p:spPr>
          <a:xfrm>
            <a:off x="6683785" y="331292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C7273E0-D4E4-D940-809E-1E4A29C504F1}"/>
              </a:ext>
            </a:extLst>
          </p:cNvPr>
          <p:cNvCxnSpPr/>
          <p:nvPr/>
        </p:nvCxnSpPr>
        <p:spPr>
          <a:xfrm flipH="1">
            <a:off x="6838713" y="305434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32FAC6-070B-1442-B818-B269954F6A8A}"/>
              </a:ext>
            </a:extLst>
          </p:cNvPr>
          <p:cNvSpPr txBox="1"/>
          <p:nvPr/>
        </p:nvSpPr>
        <p:spPr>
          <a:xfrm>
            <a:off x="7005261" y="326688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26AE06-A724-9D4F-809B-C87069D9DE47}"/>
              </a:ext>
            </a:extLst>
          </p:cNvPr>
          <p:cNvSpPr/>
          <p:nvPr/>
        </p:nvSpPr>
        <p:spPr>
          <a:xfrm>
            <a:off x="7030200" y="270152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28C396-4789-724A-9BC9-C5F769DE1D5B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63B0425D-183F-7643-A284-43E4F78B3989}"/>
              </a:ext>
            </a:extLst>
          </p:cNvPr>
          <p:cNvSpPr/>
          <p:nvPr/>
        </p:nvSpPr>
        <p:spPr>
          <a:xfrm>
            <a:off x="6486395" y="277879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0BBEAA4-BAC9-524A-9499-43013CCE6144}"/>
              </a:ext>
            </a:extLst>
          </p:cNvPr>
          <p:cNvSpPr txBox="1"/>
          <p:nvPr/>
        </p:nvSpPr>
        <p:spPr>
          <a:xfrm>
            <a:off x="7672230" y="557059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A6177A-AB7B-9647-9E7B-B8885D71C457}"/>
              </a:ext>
            </a:extLst>
          </p:cNvPr>
          <p:cNvSpPr txBox="1"/>
          <p:nvPr/>
        </p:nvSpPr>
        <p:spPr>
          <a:xfrm>
            <a:off x="6845536" y="498648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7F0B69E-EB6A-E246-B259-9481CBE5CAA5}"/>
              </a:ext>
            </a:extLst>
          </p:cNvPr>
          <p:cNvGrpSpPr/>
          <p:nvPr/>
        </p:nvGrpSpPr>
        <p:grpSpPr>
          <a:xfrm>
            <a:off x="7816969" y="4823267"/>
            <a:ext cx="846119" cy="760774"/>
            <a:chOff x="2292964" y="7459481"/>
            <a:chExt cx="846119" cy="76077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9C0D97D-25DA-8C45-B8A6-F0BCFE3B2AD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879ABFD-43ED-A64D-BE6F-C14085DAAA3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BCB52D44-4CDE-7C40-9DA7-793881162EE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992B66-B57B-FB47-AD69-A69EC7B23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AF1B95B-5175-884F-90CB-D905816C4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5500FB-6EC9-3045-A257-8F8812CF2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B79D83-73F0-D34E-8F00-CACFD1C10D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4ED819-133D-074A-8E11-9D0F6B3783CC}"/>
              </a:ext>
            </a:extLst>
          </p:cNvPr>
          <p:cNvGrpSpPr/>
          <p:nvPr/>
        </p:nvGrpSpPr>
        <p:grpSpPr>
          <a:xfrm>
            <a:off x="7022639" y="4235810"/>
            <a:ext cx="846119" cy="760774"/>
            <a:chOff x="2292964" y="7459481"/>
            <a:chExt cx="846119" cy="76077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C206637-CF73-BB49-987E-6B7F0C7BFE7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D31BD1A-C2E8-6743-B371-49CEF91DFC9E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1EE1CE49-7E2A-E24C-8923-676DB67E614C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C7EA13D-4414-5146-BC32-16870B6D7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085B45B-6D2C-D548-844D-F8EE45E77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B1547D5-BCDC-5145-A783-3B44E363A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405B3DD-6547-F046-BB6D-0FD205DD1E1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6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5236181" y="543336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5308744" y="542278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6729369" y="714857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5902675" y="657822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5764246" y="377176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5760251" y="434712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5759624" y="492459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5919697" y="409066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5914552" y="466601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6081100" y="487856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6106039" y="431319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6108472" y="374613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5229318" y="333384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7696915" y="396683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8063251" y="468995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5562234" y="379733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6862559" y="640656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6081410" y="583591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EDA2714-3F63-254E-B597-6623A38EC968}"/>
              </a:ext>
            </a:extLst>
          </p:cNvPr>
          <p:cNvSpPr txBox="1"/>
          <p:nvPr/>
        </p:nvSpPr>
        <p:spPr>
          <a:xfrm>
            <a:off x="1911215" y="4864021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FA5BC41-B56B-DC4A-9FC6-F9FAAFF1C42D}"/>
              </a:ext>
            </a:extLst>
          </p:cNvPr>
          <p:cNvCxnSpPr>
            <a:cxnSpLocks/>
          </p:cNvCxnSpPr>
          <p:nvPr/>
        </p:nvCxnSpPr>
        <p:spPr>
          <a:xfrm flipH="1" flipV="1">
            <a:off x="1983778" y="485344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1CA566F-541D-BC4F-9018-D49B09FC414A}"/>
              </a:ext>
            </a:extLst>
          </p:cNvPr>
          <p:cNvSpPr txBox="1"/>
          <p:nvPr/>
        </p:nvSpPr>
        <p:spPr>
          <a:xfrm>
            <a:off x="3404403" y="657923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EC3E8A-0420-5B43-AC12-6971812FA67C}"/>
              </a:ext>
            </a:extLst>
          </p:cNvPr>
          <p:cNvSpPr txBox="1"/>
          <p:nvPr/>
        </p:nvSpPr>
        <p:spPr>
          <a:xfrm>
            <a:off x="2577709" y="60088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51A74E-9B39-234A-A638-953D3587163D}"/>
              </a:ext>
            </a:extLst>
          </p:cNvPr>
          <p:cNvSpPr/>
          <p:nvPr/>
        </p:nvSpPr>
        <p:spPr>
          <a:xfrm>
            <a:off x="2435285" y="377778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9E70505-F85C-2B4D-8F76-8F540F81881F}"/>
              </a:ext>
            </a:extLst>
          </p:cNvPr>
          <p:cNvSpPr/>
          <p:nvPr/>
        </p:nvSpPr>
        <p:spPr>
          <a:xfrm>
            <a:off x="2434658" y="435525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020CF8-CA4B-8547-8D4B-C51C520207F3}"/>
              </a:ext>
            </a:extLst>
          </p:cNvPr>
          <p:cNvCxnSpPr/>
          <p:nvPr/>
        </p:nvCxnSpPr>
        <p:spPr>
          <a:xfrm flipH="1">
            <a:off x="2589586" y="409667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FEC5007-8D24-CD42-AB8A-7866F5582A38}"/>
              </a:ext>
            </a:extLst>
          </p:cNvPr>
          <p:cNvSpPr txBox="1"/>
          <p:nvPr/>
        </p:nvSpPr>
        <p:spPr>
          <a:xfrm>
            <a:off x="2756134" y="430921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F92C8-A2F1-3642-B65D-D9B0D60E096E}"/>
              </a:ext>
            </a:extLst>
          </p:cNvPr>
          <p:cNvSpPr/>
          <p:nvPr/>
        </p:nvSpPr>
        <p:spPr>
          <a:xfrm>
            <a:off x="2781073" y="374384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6F3BB4-B82C-5441-8398-49525085F509}"/>
              </a:ext>
            </a:extLst>
          </p:cNvPr>
          <p:cNvSpPr txBox="1"/>
          <p:nvPr/>
        </p:nvSpPr>
        <p:spPr>
          <a:xfrm>
            <a:off x="1904352" y="333384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89C4C512-00DC-694B-9B38-20CC22CEB125}"/>
              </a:ext>
            </a:extLst>
          </p:cNvPr>
          <p:cNvSpPr/>
          <p:nvPr/>
        </p:nvSpPr>
        <p:spPr>
          <a:xfrm>
            <a:off x="2237268" y="382645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9259C1-6C33-B04F-A7E6-4309E768E47C}"/>
              </a:ext>
            </a:extLst>
          </p:cNvPr>
          <p:cNvGrpSpPr/>
          <p:nvPr/>
        </p:nvGrpSpPr>
        <p:grpSpPr>
          <a:xfrm>
            <a:off x="3537593" y="5837216"/>
            <a:ext cx="846119" cy="760774"/>
            <a:chOff x="2292964" y="7459481"/>
            <a:chExt cx="846119" cy="76077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DCC4255-AF4B-4944-BED6-27EC75C2382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637523-2E9E-5D4E-A741-7492BEBE058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578778B0-A0C2-314F-8E6D-4592C4A6DED9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2CCF874-0E1E-7C4E-9945-8C90E93A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BD1AE7E-B665-FA48-AD99-E8C55922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D1BB6086-7A5C-A244-811A-8195558CC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A28B6C3-D889-AA4E-904C-BBDC01F9B6A4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6015667-BA02-FD41-9EE0-A7289956AEE8}"/>
              </a:ext>
            </a:extLst>
          </p:cNvPr>
          <p:cNvGrpSpPr/>
          <p:nvPr/>
        </p:nvGrpSpPr>
        <p:grpSpPr>
          <a:xfrm>
            <a:off x="2756444" y="5266574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6EF7D32-571A-F34A-8B2D-7F1A57A40673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F4E263-B9DD-3947-9C84-446B9336637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66693372-B803-9A4F-99FB-AEC1949D248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1F2CDDC-BD04-D64C-B315-6855114CE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C4BEFD2-7041-B34F-906A-85BD006FE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0819DB2-9316-9B41-A30C-D3B7197D3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58DCFD7-2EF9-AC45-8719-D80CC2EBEC8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600CE59-1FA6-EE4B-B30B-200C8C0B09E1}"/>
              </a:ext>
            </a:extLst>
          </p:cNvPr>
          <p:cNvSpPr txBox="1"/>
          <p:nvPr/>
        </p:nvSpPr>
        <p:spPr>
          <a:xfrm>
            <a:off x="1424037" y="3108448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63BA7DD-E73F-9848-8A93-440E1C1DE044}"/>
              </a:ext>
            </a:extLst>
          </p:cNvPr>
          <p:cNvSpPr txBox="1"/>
          <p:nvPr/>
        </p:nvSpPr>
        <p:spPr>
          <a:xfrm>
            <a:off x="4849989" y="310844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568337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227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32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236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853AAA-C73F-E14A-A3F0-59FD11ABA7C4}"/>
              </a:ext>
            </a:extLst>
          </p:cNvPr>
          <p:cNvCxnSpPr>
            <a:cxnSpLocks/>
          </p:cNvCxnSpPr>
          <p:nvPr/>
        </p:nvCxnSpPr>
        <p:spPr>
          <a:xfrm flipH="1">
            <a:off x="372144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ECFBE5-FF09-D344-BAF2-AF1D8782F502}"/>
              </a:ext>
            </a:extLst>
          </p:cNvPr>
          <p:cNvSpPr txBox="1"/>
          <p:nvPr/>
        </p:nvSpPr>
        <p:spPr>
          <a:xfrm>
            <a:off x="305299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D7F462-1E85-ED45-A784-DF6D07D3C1B9}"/>
              </a:ext>
            </a:extLst>
          </p:cNvPr>
          <p:cNvSpPr txBox="1"/>
          <p:nvPr/>
        </p:nvSpPr>
        <p:spPr>
          <a:xfrm>
            <a:off x="299581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47AAF-3F71-7245-9C97-792F07351E9F}"/>
              </a:ext>
            </a:extLst>
          </p:cNvPr>
          <p:cNvSpPr txBox="1"/>
          <p:nvPr/>
        </p:nvSpPr>
        <p:spPr>
          <a:xfrm>
            <a:off x="1126226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817354-4021-EA42-B393-AC12A430DD2A}"/>
              </a:ext>
            </a:extLst>
          </p:cNvPr>
          <p:cNvSpPr txBox="1"/>
          <p:nvPr/>
        </p:nvSpPr>
        <p:spPr>
          <a:xfrm>
            <a:off x="1792769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19EA9D-1429-B843-9537-DC38B11DE8A9}"/>
              </a:ext>
            </a:extLst>
          </p:cNvPr>
          <p:cNvSpPr txBox="1"/>
          <p:nvPr/>
        </p:nvSpPr>
        <p:spPr>
          <a:xfrm>
            <a:off x="966075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096602-9933-194A-9308-66556AA526FC}"/>
              </a:ext>
            </a:extLst>
          </p:cNvPr>
          <p:cNvCxnSpPr>
            <a:cxnSpLocks/>
          </p:cNvCxnSpPr>
          <p:nvPr/>
        </p:nvCxnSpPr>
        <p:spPr>
          <a:xfrm flipH="1" flipV="1">
            <a:off x="372144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78B1B6-03FC-9242-95DD-C83923FB3FD7}"/>
              </a:ext>
            </a:extLst>
          </p:cNvPr>
          <p:cNvGrpSpPr/>
          <p:nvPr/>
        </p:nvGrpSpPr>
        <p:grpSpPr>
          <a:xfrm>
            <a:off x="1937508" y="3844369"/>
            <a:ext cx="846119" cy="760774"/>
            <a:chOff x="2292964" y="7459481"/>
            <a:chExt cx="846119" cy="7607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36C0C4-90B4-CD4A-8994-FB8FBA2AB2C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B59F55-FEF5-D545-8AA7-52F6A89826A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EB84EA25-9674-1849-8527-53630C2F6C2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617FAA-C377-6341-AF36-5AF68C1C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0D3AF3-8D55-514B-B520-0E6B3A34B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889154-7164-DF43-91C5-81FD97181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A8FF81-B8AC-E74B-9CC6-01216D3E7CFA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5EC0F9-C319-6441-9F01-5138575B465D}"/>
              </a:ext>
            </a:extLst>
          </p:cNvPr>
          <p:cNvGrpSpPr/>
          <p:nvPr/>
        </p:nvGrpSpPr>
        <p:grpSpPr>
          <a:xfrm>
            <a:off x="1143178" y="3256912"/>
            <a:ext cx="846119" cy="760774"/>
            <a:chOff x="2292964" y="7459481"/>
            <a:chExt cx="846119" cy="7607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B2EAFB9-ACF6-1E41-ACF1-F78E764684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AD488DE-D382-584B-862D-87AF067FB16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9A7EBE9A-0D9B-BA42-9F8C-88AE32EEA76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C8C76D-5F40-454A-9948-13A4F7FA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5A2E8C8-DA9B-CB43-9669-A461384F7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001002-7422-B542-A5D6-C6F726C35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834D33C-38C9-FC4B-9C30-CE5910F6C36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7C3774-18BD-EC4C-ACAE-E688F030F3DF}"/>
              </a:ext>
            </a:extLst>
          </p:cNvPr>
          <p:cNvGrpSpPr/>
          <p:nvPr/>
        </p:nvGrpSpPr>
        <p:grpSpPr>
          <a:xfrm>
            <a:off x="1141642" y="4330918"/>
            <a:ext cx="846119" cy="760774"/>
            <a:chOff x="2292964" y="7459481"/>
            <a:chExt cx="846119" cy="760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3743A49-33A7-A34B-A409-F46A6A6D06F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DFDA1F-E25F-9843-B94F-F9B24C47C4D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8065C864-8A8A-784B-8754-6765A76B40F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D93CDC-D317-DD45-BACA-469B3039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A212F6-347D-4147-A639-F54897E4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D1B053-8F2B-B743-971B-C50A6A54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A0F0A-F388-E040-90DA-DFBE023A14F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84F367-18C4-4A43-81EF-18D04EA1338B}"/>
              </a:ext>
            </a:extLst>
          </p:cNvPr>
          <p:cNvCxnSpPr>
            <a:cxnSpLocks/>
          </p:cNvCxnSpPr>
          <p:nvPr/>
        </p:nvCxnSpPr>
        <p:spPr>
          <a:xfrm flipH="1">
            <a:off x="3676273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85D393-7C6A-6440-8A25-6A86AF77427F}"/>
              </a:ext>
            </a:extLst>
          </p:cNvPr>
          <p:cNvSpPr txBox="1"/>
          <p:nvPr/>
        </p:nvSpPr>
        <p:spPr>
          <a:xfrm>
            <a:off x="3609428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B2B9F9-6FF5-9542-99F5-06565B523D5F}"/>
              </a:ext>
            </a:extLst>
          </p:cNvPr>
          <p:cNvSpPr txBox="1"/>
          <p:nvPr/>
        </p:nvSpPr>
        <p:spPr>
          <a:xfrm>
            <a:off x="3603710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F20D8-8FB4-874E-BC83-8F88C3CDE8F1}"/>
              </a:ext>
            </a:extLst>
          </p:cNvPr>
          <p:cNvSpPr txBox="1"/>
          <p:nvPr/>
        </p:nvSpPr>
        <p:spPr>
          <a:xfrm>
            <a:off x="4430355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A914B-ED49-7043-B617-D0B03E637049}"/>
              </a:ext>
            </a:extLst>
          </p:cNvPr>
          <p:cNvSpPr txBox="1"/>
          <p:nvPr/>
        </p:nvSpPr>
        <p:spPr>
          <a:xfrm>
            <a:off x="5096898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8236F2-C35E-8143-B01B-FB5C1D2FC9C1}"/>
              </a:ext>
            </a:extLst>
          </p:cNvPr>
          <p:cNvSpPr txBox="1"/>
          <p:nvPr/>
        </p:nvSpPr>
        <p:spPr>
          <a:xfrm>
            <a:off x="4270204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0DFC-3B72-FE43-9AAD-4E43F260877B}"/>
              </a:ext>
            </a:extLst>
          </p:cNvPr>
          <p:cNvCxnSpPr>
            <a:cxnSpLocks/>
          </p:cNvCxnSpPr>
          <p:nvPr/>
        </p:nvCxnSpPr>
        <p:spPr>
          <a:xfrm flipH="1" flipV="1">
            <a:off x="3676273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9E08C0-C5FD-8847-9B68-38E97245360A}"/>
              </a:ext>
            </a:extLst>
          </p:cNvPr>
          <p:cNvGrpSpPr/>
          <p:nvPr/>
        </p:nvGrpSpPr>
        <p:grpSpPr>
          <a:xfrm>
            <a:off x="5241637" y="3844369"/>
            <a:ext cx="846119" cy="760774"/>
            <a:chOff x="2292964" y="7459481"/>
            <a:chExt cx="846119" cy="76077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3D4C4C6-981F-9744-BD17-BE288C76C1F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A4F616-1C66-C74B-947E-E9381437965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E8F9DA2E-C2FE-334C-BDFB-171393D9A04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729072-2591-0C44-AF2E-F223C251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6532E18-3D96-604F-987A-9F020413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9D64B6-8955-8F4A-BA90-FCF57952B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52F847-E58E-2B47-96DD-5ABB6AE31A4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2DE02C-DCF7-2C46-89CC-7911EE2A8E35}"/>
              </a:ext>
            </a:extLst>
          </p:cNvPr>
          <p:cNvGrpSpPr/>
          <p:nvPr/>
        </p:nvGrpSpPr>
        <p:grpSpPr>
          <a:xfrm>
            <a:off x="4447307" y="3256912"/>
            <a:ext cx="846119" cy="760774"/>
            <a:chOff x="2292964" y="7459481"/>
            <a:chExt cx="846119" cy="7607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73AF371-202B-1F4F-BD13-8C42FCBC7AB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20D3188-F65C-714E-9F08-3956E66302C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BBC24C59-A215-5B4F-8359-64798893967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2B14AC-2ADA-D74E-93B0-4A274C14D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8C0CDF4-8EB9-9D42-A3AF-ACFD47F94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C75B5E-6807-6343-AC2E-D88F125D1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F91728-5D1E-214D-9C8F-DFFBB8C742D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950F85-2992-344D-852E-B2BB8E5F08BF}"/>
              </a:ext>
            </a:extLst>
          </p:cNvPr>
          <p:cNvGrpSpPr/>
          <p:nvPr/>
        </p:nvGrpSpPr>
        <p:grpSpPr>
          <a:xfrm>
            <a:off x="4445771" y="4330918"/>
            <a:ext cx="846119" cy="760774"/>
            <a:chOff x="2292964" y="7459481"/>
            <a:chExt cx="846119" cy="76077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8F0E91-6F7F-EE43-BA54-A053B262902C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F1CB0C-2175-CF48-B68D-A22F041754D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C350CF26-B8D2-CA43-AE98-17FBA1655B00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992788-4209-0544-B71A-D47DDAF8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141947-BF71-DE45-BFFD-345905EC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AC0A91-62CD-C945-9ECF-AA556A5EE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260E7-0CDC-D94B-923E-E697416756BE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0821C9C-2DDA-7941-AA11-54D8D96BC7E9}"/>
              </a:ext>
            </a:extLst>
          </p:cNvPr>
          <p:cNvGrpSpPr/>
          <p:nvPr/>
        </p:nvGrpSpPr>
        <p:grpSpPr>
          <a:xfrm>
            <a:off x="6478425" y="2481135"/>
            <a:ext cx="1396216" cy="705026"/>
            <a:chOff x="3497038" y="6216934"/>
            <a:chExt cx="1396216" cy="705026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E1147B8-8CFB-6946-B0A8-94F6DD715950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B53383-06CC-EC42-9F88-D02235073FA6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179" name="Curved Left Arrow 178">
            <a:extLst>
              <a:ext uri="{FF2B5EF4-FFF2-40B4-BE49-F238E27FC236}">
                <a16:creationId xmlns:a16="http://schemas.microsoft.com/office/drawing/2014/main" id="{16DC6F38-EAB9-2D4F-ACD2-3A4967165915}"/>
              </a:ext>
            </a:extLst>
          </p:cNvPr>
          <p:cNvSpPr/>
          <p:nvPr/>
        </p:nvSpPr>
        <p:spPr>
          <a:xfrm rot="10800000" flipH="1">
            <a:off x="6045909" y="24500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9EFADA-1C7C-DD47-A0C9-1DD576BF7B65}"/>
              </a:ext>
            </a:extLst>
          </p:cNvPr>
          <p:cNvSpPr txBox="1"/>
          <p:nvPr/>
        </p:nvSpPr>
        <p:spPr>
          <a:xfrm>
            <a:off x="5102994" y="238494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0A0B9B-B7A8-C040-9525-7E09BF1E5B7B}"/>
              </a:ext>
            </a:extLst>
          </p:cNvPr>
          <p:cNvSpPr txBox="1"/>
          <p:nvPr/>
        </p:nvSpPr>
        <p:spPr>
          <a:xfrm>
            <a:off x="4276300" y="1793963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9EB129-40E9-144C-840E-2E9EFF76103E}"/>
              </a:ext>
            </a:extLst>
          </p:cNvPr>
          <p:cNvGrpSpPr/>
          <p:nvPr/>
        </p:nvGrpSpPr>
        <p:grpSpPr>
          <a:xfrm>
            <a:off x="5247733" y="1637617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03FB1C9-807F-5C49-B007-FF02857051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0385741-0A8C-6942-8BD1-327BD2B23FB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74D16AC-15BE-9446-A423-5E629180A0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1296EE6-D34D-194B-90D2-6D4FFBD8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1BF44AC-E2F2-9B44-93BD-EC9ACB50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0821C9-1324-E34C-8D53-165BAF64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FE9ED7-6F0A-5C43-A8EA-D1335527526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2D7EF5-6B00-D24F-91E9-177428875CB8}"/>
              </a:ext>
            </a:extLst>
          </p:cNvPr>
          <p:cNvGrpSpPr/>
          <p:nvPr/>
        </p:nvGrpSpPr>
        <p:grpSpPr>
          <a:xfrm>
            <a:off x="4453403" y="1050160"/>
            <a:ext cx="846119" cy="760774"/>
            <a:chOff x="2292964" y="7459481"/>
            <a:chExt cx="846119" cy="76077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DFECDE3-2FA2-C44C-AAFF-0D075A22DDAF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D1AC960-5310-0A4E-ACFE-2A96C8B327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8602D79D-1D11-B645-A701-79AD555D756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B701C3C-1F48-7247-8206-0E7D3513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E42093E-2924-D547-B814-7B372631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F9C78B6-29D0-6E44-9A3D-95EA514D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F741AE3-73F9-F44E-B005-E147FE5CA8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69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4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788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43831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8448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5984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93731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1033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7873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9127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32591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5885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81005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9498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61087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4765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6019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62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788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43831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8448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5984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93731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1033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7873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9127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32591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5885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81005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9498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61087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4765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6019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840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405339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962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403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9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24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1381834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230697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230698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1521928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783471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683641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521928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1071867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92073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92073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1211961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473504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373674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211961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9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28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DB62E9-D0E2-D542-B004-0E7B2C21D3C2}"/>
              </a:ext>
            </a:extLst>
          </p:cNvPr>
          <p:cNvCxnSpPr>
            <a:cxnSpLocks/>
          </p:cNvCxnSpPr>
          <p:nvPr/>
        </p:nvCxnSpPr>
        <p:spPr>
          <a:xfrm flipH="1">
            <a:off x="366274" y="706760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A546B0-22C3-0E4F-8EEB-902B1AE74F65}"/>
              </a:ext>
            </a:extLst>
          </p:cNvPr>
          <p:cNvSpPr txBox="1"/>
          <p:nvPr/>
        </p:nvSpPr>
        <p:spPr>
          <a:xfrm>
            <a:off x="293711" y="2825669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5AC5A-3BEE-2B49-8BF4-97F69E7D5D82}"/>
              </a:ext>
            </a:extLst>
          </p:cNvPr>
          <p:cNvCxnSpPr>
            <a:cxnSpLocks/>
          </p:cNvCxnSpPr>
          <p:nvPr/>
        </p:nvCxnSpPr>
        <p:spPr>
          <a:xfrm flipH="1" flipV="1">
            <a:off x="366274" y="279680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5E91A54-0607-4F4C-90A5-CB005EBC6B3D}"/>
              </a:ext>
            </a:extLst>
          </p:cNvPr>
          <p:cNvSpPr/>
          <p:nvPr/>
        </p:nvSpPr>
        <p:spPr>
          <a:xfrm>
            <a:off x="817781" y="172114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736182-264B-BD45-A732-42A6BF056ED8}"/>
              </a:ext>
            </a:extLst>
          </p:cNvPr>
          <p:cNvSpPr/>
          <p:nvPr/>
        </p:nvSpPr>
        <p:spPr>
          <a:xfrm>
            <a:off x="817154" y="22986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174CB6-36A2-8848-BFBA-7322D984927D}"/>
              </a:ext>
            </a:extLst>
          </p:cNvPr>
          <p:cNvCxnSpPr/>
          <p:nvPr/>
        </p:nvCxnSpPr>
        <p:spPr>
          <a:xfrm flipH="1">
            <a:off x="972082" y="204003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B3D766-3099-4C4C-B35F-E315EB08B928}"/>
              </a:ext>
            </a:extLst>
          </p:cNvPr>
          <p:cNvSpPr txBox="1"/>
          <p:nvPr/>
        </p:nvSpPr>
        <p:spPr>
          <a:xfrm>
            <a:off x="1138630" y="225257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109B0B-A717-9845-85A2-F3431DB1F831}"/>
              </a:ext>
            </a:extLst>
          </p:cNvPr>
          <p:cNvSpPr/>
          <p:nvPr/>
        </p:nvSpPr>
        <p:spPr>
          <a:xfrm>
            <a:off x="1163569" y="168720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2CEAD6-015E-AE4C-9977-7C30D650BBEF}"/>
              </a:ext>
            </a:extLst>
          </p:cNvPr>
          <p:cNvSpPr txBox="1"/>
          <p:nvPr/>
        </p:nvSpPr>
        <p:spPr>
          <a:xfrm>
            <a:off x="286848" y="7444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091BAD0D-E387-2441-86A8-54F714F55413}"/>
              </a:ext>
            </a:extLst>
          </p:cNvPr>
          <p:cNvSpPr/>
          <p:nvPr/>
        </p:nvSpPr>
        <p:spPr>
          <a:xfrm>
            <a:off x="619764" y="1767895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B345EB-BAE6-9A49-BC97-F1C32C2556BD}"/>
              </a:ext>
            </a:extLst>
          </p:cNvPr>
          <p:cNvSpPr txBox="1"/>
          <p:nvPr/>
        </p:nvSpPr>
        <p:spPr>
          <a:xfrm>
            <a:off x="1792995" y="447134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8BA3D7-94B7-2342-8A02-3197CD46349F}"/>
              </a:ext>
            </a:extLst>
          </p:cNvPr>
          <p:cNvSpPr txBox="1"/>
          <p:nvPr/>
        </p:nvSpPr>
        <p:spPr>
          <a:xfrm>
            <a:off x="966301" y="388037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E121EE-FDA1-E344-99F1-4CF1880C6D56}"/>
              </a:ext>
            </a:extLst>
          </p:cNvPr>
          <p:cNvGrpSpPr/>
          <p:nvPr/>
        </p:nvGrpSpPr>
        <p:grpSpPr>
          <a:xfrm>
            <a:off x="1937734" y="3724024"/>
            <a:ext cx="846119" cy="760774"/>
            <a:chOff x="2292964" y="7459481"/>
            <a:chExt cx="846119" cy="7607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6A09D4-AA42-E844-8317-DDE2809B1B2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538C7C3-F1CB-804F-8314-5B7D73CC847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5FD1916-7B94-AA42-814A-49AD41E0D0B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316008-E303-A443-8CEF-D34816173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986BC4-0A7F-5B4A-892F-4B2F0C3F0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079C8D-FD7C-8940-9353-06418957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AE8F34-7137-D047-AD21-2D3877789F9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C10172-1278-494F-9E8A-8C34852298DE}"/>
              </a:ext>
            </a:extLst>
          </p:cNvPr>
          <p:cNvGrpSpPr/>
          <p:nvPr/>
        </p:nvGrpSpPr>
        <p:grpSpPr>
          <a:xfrm>
            <a:off x="1143404" y="3136567"/>
            <a:ext cx="846119" cy="760774"/>
            <a:chOff x="2292964" y="7459481"/>
            <a:chExt cx="846119" cy="76077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920E2-8E06-9C4E-8681-4ABDF968BFD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E886A2F-90F1-D24A-9709-78666C83DB4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3F9ADC0D-7B74-F549-BAEC-BE543443661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180C949-D78A-2B45-9E87-E1CD1675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8D9C53B-7FE9-2E45-8A0F-4C19CABF2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CC91456-D5AC-2B42-B37C-EA48B8EC6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1D7FFD-3CDE-6046-BD22-AAE9A8CADE9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E752B7-C03B-F447-82B4-B156079647F7}"/>
              </a:ext>
            </a:extLst>
          </p:cNvPr>
          <p:cNvCxnSpPr>
            <a:cxnSpLocks/>
          </p:cNvCxnSpPr>
          <p:nvPr/>
        </p:nvCxnSpPr>
        <p:spPr>
          <a:xfrm flipH="1">
            <a:off x="3692257" y="7049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72D5-CB3B-4D4A-858E-C6A48586C82A}"/>
              </a:ext>
            </a:extLst>
          </p:cNvPr>
          <p:cNvSpPr txBox="1"/>
          <p:nvPr/>
        </p:nvSpPr>
        <p:spPr>
          <a:xfrm>
            <a:off x="3619694" y="2823835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2F424F-7016-E043-AF2B-DB89C24E6225}"/>
              </a:ext>
            </a:extLst>
          </p:cNvPr>
          <p:cNvCxnSpPr>
            <a:cxnSpLocks/>
          </p:cNvCxnSpPr>
          <p:nvPr/>
        </p:nvCxnSpPr>
        <p:spPr>
          <a:xfrm flipH="1" flipV="1">
            <a:off x="3692257" y="279496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19692295-730B-4943-B236-A95D12F126EB}"/>
              </a:ext>
            </a:extLst>
          </p:cNvPr>
          <p:cNvSpPr/>
          <p:nvPr/>
        </p:nvSpPr>
        <p:spPr>
          <a:xfrm>
            <a:off x="4143764" y="171930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2DC19A-017A-A941-A7C9-1BF1B8CF03DA}"/>
              </a:ext>
            </a:extLst>
          </p:cNvPr>
          <p:cNvSpPr/>
          <p:nvPr/>
        </p:nvSpPr>
        <p:spPr>
          <a:xfrm>
            <a:off x="4143137" y="229677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3B649F8-AB26-5D45-A65B-FC02A06E53FE}"/>
              </a:ext>
            </a:extLst>
          </p:cNvPr>
          <p:cNvCxnSpPr/>
          <p:nvPr/>
        </p:nvCxnSpPr>
        <p:spPr>
          <a:xfrm flipH="1">
            <a:off x="4298065" y="203819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83605-58D4-834E-AFD5-5A130C6159AB}"/>
              </a:ext>
            </a:extLst>
          </p:cNvPr>
          <p:cNvSpPr txBox="1"/>
          <p:nvPr/>
        </p:nvSpPr>
        <p:spPr>
          <a:xfrm>
            <a:off x="4464613" y="225074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638653-405D-6F49-9842-FFD5298FB76E}"/>
              </a:ext>
            </a:extLst>
          </p:cNvPr>
          <p:cNvSpPr/>
          <p:nvPr/>
        </p:nvSpPr>
        <p:spPr>
          <a:xfrm>
            <a:off x="4489552" y="168537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6A0B293-B85C-6D44-AB5F-1C4854D3110E}"/>
              </a:ext>
            </a:extLst>
          </p:cNvPr>
          <p:cNvSpPr txBox="1"/>
          <p:nvPr/>
        </p:nvSpPr>
        <p:spPr>
          <a:xfrm>
            <a:off x="3612831" y="742601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9563D861-7372-5845-BCFA-888605DF2E6E}"/>
              </a:ext>
            </a:extLst>
          </p:cNvPr>
          <p:cNvSpPr/>
          <p:nvPr/>
        </p:nvSpPr>
        <p:spPr>
          <a:xfrm>
            <a:off x="3945747" y="119913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8AB527-7DCC-D344-B3C7-A47046A1A334}"/>
              </a:ext>
            </a:extLst>
          </p:cNvPr>
          <p:cNvSpPr txBox="1"/>
          <p:nvPr/>
        </p:nvSpPr>
        <p:spPr>
          <a:xfrm>
            <a:off x="5118978" y="446951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CD736-ED3A-8A45-BBBC-16F66D82BEBA}"/>
              </a:ext>
            </a:extLst>
          </p:cNvPr>
          <p:cNvSpPr txBox="1"/>
          <p:nvPr/>
        </p:nvSpPr>
        <p:spPr>
          <a:xfrm>
            <a:off x="4292284" y="387853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50B1B-0D1A-4C47-9403-264E027A2377}"/>
              </a:ext>
            </a:extLst>
          </p:cNvPr>
          <p:cNvGrpSpPr/>
          <p:nvPr/>
        </p:nvGrpSpPr>
        <p:grpSpPr>
          <a:xfrm>
            <a:off x="5263717" y="3722190"/>
            <a:ext cx="846119" cy="760774"/>
            <a:chOff x="2292964" y="7459481"/>
            <a:chExt cx="846119" cy="7607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08A6CA8-8BF5-544C-B296-E485A737366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07FB06E-6529-4B4D-B77B-8F93E2D5A14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86DE60A2-F498-9941-93B0-1645BA231A0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B93D9E-777E-A143-B8A5-4DAD2EC9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4566DB-14DF-DD41-A956-E2E02F2F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5189396-0F0B-CB49-B9CF-307BC5FF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F10DE2-F7C4-D84C-A173-5C98EA9DE18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2B7285-17EA-8C4B-A892-107D28B7CDA0}"/>
              </a:ext>
            </a:extLst>
          </p:cNvPr>
          <p:cNvGrpSpPr/>
          <p:nvPr/>
        </p:nvGrpSpPr>
        <p:grpSpPr>
          <a:xfrm>
            <a:off x="4469387" y="3134733"/>
            <a:ext cx="846119" cy="760774"/>
            <a:chOff x="2292964" y="7459481"/>
            <a:chExt cx="846119" cy="7607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DB87EE1-0322-C044-8AE6-B077C67F3D5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CE4CFCF-BC74-764D-8118-5428D4A5772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>
                <a:extLst>
                  <a:ext uri="{FF2B5EF4-FFF2-40B4-BE49-F238E27FC236}">
                    <a16:creationId xmlns:a16="http://schemas.microsoft.com/office/drawing/2014/main" id="{45BC794F-9262-1E48-99B0-C65E9BC8C9E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D04465-E094-1A4B-BD10-FF37471D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9AC751-1D6D-F343-A205-3755601B4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38755B0-E3CE-1442-9C96-4DFDEEC2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A5B9221-7A19-9B40-B972-3E86473637A3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23" name="Curved Left Arrow 222">
            <a:extLst>
              <a:ext uri="{FF2B5EF4-FFF2-40B4-BE49-F238E27FC236}">
                <a16:creationId xmlns:a16="http://schemas.microsoft.com/office/drawing/2014/main" id="{9DA26475-E303-1244-A04E-E638729FB9CA}"/>
              </a:ext>
            </a:extLst>
          </p:cNvPr>
          <p:cNvSpPr/>
          <p:nvPr/>
        </p:nvSpPr>
        <p:spPr>
          <a:xfrm rot="10800000" flipH="1">
            <a:off x="6062140" y="1393882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0B1EB01-C28D-0341-9D19-FD5FC78993FF}"/>
              </a:ext>
            </a:extLst>
          </p:cNvPr>
          <p:cNvGrpSpPr/>
          <p:nvPr/>
        </p:nvGrpSpPr>
        <p:grpSpPr>
          <a:xfrm>
            <a:off x="6466977" y="2144522"/>
            <a:ext cx="1974130" cy="514490"/>
            <a:chOff x="3529752" y="3675061"/>
            <a:chExt cx="1974130" cy="514490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69D72569-C2A8-1B43-90FA-B59CC0302FC8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9862487-3572-B74B-946E-86B3200A3149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3985FB-6304-874A-95A0-2DCB7FB94966}"/>
              </a:ext>
            </a:extLst>
          </p:cNvPr>
          <p:cNvSpPr/>
          <p:nvPr/>
        </p:nvSpPr>
        <p:spPr>
          <a:xfrm>
            <a:off x="4143137" y="3119284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A4486E7-AE10-8441-B5BD-703879705293}"/>
              </a:ext>
            </a:extLst>
          </p:cNvPr>
          <p:cNvSpPr/>
          <p:nvPr/>
        </p:nvSpPr>
        <p:spPr>
          <a:xfrm>
            <a:off x="4156903" y="115309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6B9D8F4-9D28-4340-8608-AF6E29BFDBBC}"/>
              </a:ext>
            </a:extLst>
          </p:cNvPr>
          <p:cNvCxnSpPr>
            <a:stCxn id="228" idx="4"/>
          </p:cNvCxnSpPr>
          <p:nvPr/>
        </p:nvCxnSpPr>
        <p:spPr>
          <a:xfrm flipH="1">
            <a:off x="4312354" y="147198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FC194AA-5606-C44B-B824-BBB0953C6EC4}"/>
              </a:ext>
            </a:extLst>
          </p:cNvPr>
          <p:cNvSpPr/>
          <p:nvPr/>
        </p:nvSpPr>
        <p:spPr>
          <a:xfrm>
            <a:off x="4491985" y="115489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4416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118433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2751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26805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29994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26823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24729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71163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71516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50655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93862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9180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83270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50367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81706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9610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45385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42799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44924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9271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4408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50778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373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9588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363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2777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4902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249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75832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6572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7939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098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B901D19-1B01-E64E-96A3-D77800A9DDE5}"/>
              </a:ext>
            </a:extLst>
          </p:cNvPr>
          <p:cNvGrpSpPr/>
          <p:nvPr/>
        </p:nvGrpSpPr>
        <p:grpSpPr>
          <a:xfrm>
            <a:off x="7881960" y="6046673"/>
            <a:ext cx="704960" cy="760774"/>
            <a:chOff x="4695206" y="7726605"/>
            <a:chExt cx="704960" cy="760774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495C53C-21A8-E64F-BD61-D0213B9EB596}"/>
                </a:ext>
              </a:extLst>
            </p:cNvPr>
            <p:cNvSpPr/>
            <p:nvPr/>
          </p:nvSpPr>
          <p:spPr>
            <a:xfrm>
              <a:off x="4695206" y="7801081"/>
              <a:ext cx="508981" cy="6862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riangle 186">
              <a:extLst>
                <a:ext uri="{FF2B5EF4-FFF2-40B4-BE49-F238E27FC236}">
                  <a16:creationId xmlns:a16="http://schemas.microsoft.com/office/drawing/2014/main" id="{6FA81FFE-0541-8A49-98AF-3557915B16CD}"/>
                </a:ext>
              </a:extLst>
            </p:cNvPr>
            <p:cNvSpPr/>
            <p:nvPr/>
          </p:nvSpPr>
          <p:spPr>
            <a:xfrm rot="13289219" flipV="1">
              <a:off x="4962240" y="7726605"/>
              <a:ext cx="437926" cy="164997"/>
            </a:xfrm>
            <a:prstGeom prst="triangle">
              <a:avLst>
                <a:gd name="adj" fmla="val 4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43816F7-4FDB-F749-9ABF-A27544F37E32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30" y="7801081"/>
              <a:ext cx="164027" cy="145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7E35074-F503-674A-BC3A-AA3C6E86A61D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00" y="7803309"/>
              <a:ext cx="0" cy="15869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DE672C-5C8F-7544-8D0B-3C265B438ED3}"/>
                </a:ext>
              </a:extLst>
            </p:cNvPr>
            <p:cNvCxnSpPr>
              <a:cxnSpLocks/>
            </p:cNvCxnSpPr>
            <p:nvPr/>
          </p:nvCxnSpPr>
          <p:spPr>
            <a:xfrm>
              <a:off x="5041583" y="7952483"/>
              <a:ext cx="16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E5AFEFEE-1F89-1E40-8D00-B237FC918012}"/>
              </a:ext>
            </a:extLst>
          </p:cNvPr>
          <p:cNvSpPr txBox="1"/>
          <p:nvPr/>
        </p:nvSpPr>
        <p:spPr>
          <a:xfrm>
            <a:off x="7816969" y="6290947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4493999-9C2B-6049-B5B6-AD30EB486E4A}"/>
              </a:ext>
            </a:extLst>
          </p:cNvPr>
          <p:cNvGrpSpPr/>
          <p:nvPr/>
        </p:nvGrpSpPr>
        <p:grpSpPr>
          <a:xfrm>
            <a:off x="7087630" y="5459216"/>
            <a:ext cx="704960" cy="760774"/>
            <a:chOff x="4695206" y="7726605"/>
            <a:chExt cx="704960" cy="76077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3EDC5B1-28DC-CB4A-89FD-135876979328}"/>
                </a:ext>
              </a:extLst>
            </p:cNvPr>
            <p:cNvSpPr/>
            <p:nvPr/>
          </p:nvSpPr>
          <p:spPr>
            <a:xfrm>
              <a:off x="4695206" y="7801081"/>
              <a:ext cx="508981" cy="6862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>
              <a:extLst>
                <a:ext uri="{FF2B5EF4-FFF2-40B4-BE49-F238E27FC236}">
                  <a16:creationId xmlns:a16="http://schemas.microsoft.com/office/drawing/2014/main" id="{545EB28B-767D-934B-B543-0020C1B5A6F8}"/>
                </a:ext>
              </a:extLst>
            </p:cNvPr>
            <p:cNvSpPr/>
            <p:nvPr/>
          </p:nvSpPr>
          <p:spPr>
            <a:xfrm rot="13289219" flipV="1">
              <a:off x="4962240" y="7726605"/>
              <a:ext cx="437926" cy="164997"/>
            </a:xfrm>
            <a:prstGeom prst="triangle">
              <a:avLst>
                <a:gd name="adj" fmla="val 4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E8D6CB-BA17-9844-B1B0-02B48B7E4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30" y="7801081"/>
              <a:ext cx="164027" cy="145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1E69825-83D4-A744-BE9E-08613D958BE7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00" y="7803309"/>
              <a:ext cx="0" cy="15869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4766B1B-CE46-5E4C-8659-C3A091C6E719}"/>
                </a:ext>
              </a:extLst>
            </p:cNvPr>
            <p:cNvCxnSpPr>
              <a:cxnSpLocks/>
            </p:cNvCxnSpPr>
            <p:nvPr/>
          </p:nvCxnSpPr>
          <p:spPr>
            <a:xfrm>
              <a:off x="5041583" y="7952483"/>
              <a:ext cx="16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33948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7137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33966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33917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37106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33935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7DBA80E-CBD1-E740-B5D7-9A4476C6C3CA}"/>
              </a:ext>
            </a:extLst>
          </p:cNvPr>
          <p:cNvSpPr/>
          <p:nvPr/>
        </p:nvSpPr>
        <p:spPr>
          <a:xfrm>
            <a:off x="6482801" y="286409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A4BA66-6282-744A-936B-9A37D0C8B283}"/>
              </a:ext>
            </a:extLst>
          </p:cNvPr>
          <p:cNvSpPr/>
          <p:nvPr/>
        </p:nvSpPr>
        <p:spPr>
          <a:xfrm>
            <a:off x="6690292" y="281716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86F0DA-507B-834B-A2EF-8E8081696F8F}"/>
              </a:ext>
            </a:extLst>
          </p:cNvPr>
          <p:cNvCxnSpPr>
            <a:stCxn id="142" idx="4"/>
          </p:cNvCxnSpPr>
          <p:nvPr/>
        </p:nvCxnSpPr>
        <p:spPr>
          <a:xfrm flipH="1">
            <a:off x="6845743" y="313605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50B725-15AB-8842-B7E1-3F7E86E13B76}"/>
              </a:ext>
            </a:extLst>
          </p:cNvPr>
          <p:cNvSpPr/>
          <p:nvPr/>
        </p:nvSpPr>
        <p:spPr>
          <a:xfrm>
            <a:off x="7025374" y="281895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273AAD8-1987-994E-9F95-23A8DAD1F796}"/>
              </a:ext>
            </a:extLst>
          </p:cNvPr>
          <p:cNvSpPr txBox="1"/>
          <p:nvPr/>
        </p:nvSpPr>
        <p:spPr>
          <a:xfrm>
            <a:off x="7021790" y="5707196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</p:spTree>
    <p:extLst>
      <p:ext uri="{BB962C8B-B14F-4D97-AF65-F5344CB8AC3E}">
        <p14:creationId xmlns:p14="http://schemas.microsoft.com/office/powerpoint/2010/main" val="283874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5879</TotalTime>
  <Words>3348</Words>
  <Application>Microsoft Macintosh PowerPoint</Application>
  <PresentationFormat>Custom</PresentationFormat>
  <Paragraphs>1439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</cp:revision>
  <dcterms:created xsi:type="dcterms:W3CDTF">2021-02-08T20:42:10Z</dcterms:created>
  <dcterms:modified xsi:type="dcterms:W3CDTF">2021-05-25T17:44:20Z</dcterms:modified>
</cp:coreProperties>
</file>