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3" r:id="rId10"/>
    <p:sldId id="321" r:id="rId11"/>
    <p:sldId id="322" r:id="rId12"/>
    <p:sldId id="320" r:id="rId13"/>
    <p:sldId id="311" r:id="rId14"/>
    <p:sldId id="301" r:id="rId15"/>
    <p:sldId id="303" r:id="rId16"/>
    <p:sldId id="309" r:id="rId17"/>
    <p:sldId id="304" r:id="rId18"/>
    <p:sldId id="310" r:id="rId19"/>
    <p:sldId id="306" r:id="rId20"/>
    <p:sldId id="307" r:id="rId21"/>
    <p:sldId id="308" r:id="rId22"/>
    <p:sldId id="305" r:id="rId23"/>
    <p:sldId id="302" r:id="rId24"/>
    <p:sldId id="295" r:id="rId25"/>
    <p:sldId id="296" r:id="rId26"/>
    <p:sldId id="297" r:id="rId27"/>
    <p:sldId id="298" r:id="rId28"/>
    <p:sldId id="299" r:id="rId29"/>
    <p:sldId id="300" r:id="rId30"/>
    <p:sldId id="280" r:id="rId31"/>
    <p:sldId id="288" r:id="rId32"/>
    <p:sldId id="289" r:id="rId33"/>
    <p:sldId id="279" r:id="rId34"/>
    <p:sldId id="290" r:id="rId35"/>
    <p:sldId id="281" r:id="rId36"/>
    <p:sldId id="291" r:id="rId37"/>
    <p:sldId id="284" r:id="rId38"/>
    <p:sldId id="292" r:id="rId39"/>
    <p:sldId id="293" r:id="rId40"/>
    <p:sldId id="285" r:id="rId41"/>
    <p:sldId id="286" r:id="rId42"/>
    <p:sldId id="287" r:id="rId43"/>
    <p:sldId id="282" r:id="rId44"/>
    <p:sldId id="283" r:id="rId45"/>
    <p:sldId id="274" r:id="rId46"/>
    <p:sldId id="276" r:id="rId47"/>
    <p:sldId id="277" r:id="rId48"/>
    <p:sldId id="278" r:id="rId49"/>
    <p:sldId id="273" r:id="rId50"/>
    <p:sldId id="275" r:id="rId51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9FF"/>
    <a:srgbClr val="D61784"/>
    <a:srgbClr val="60B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2943"/>
  </p:normalViewPr>
  <p:slideViewPr>
    <p:cSldViewPr snapToGrid="0" snapToObjects="1">
      <p:cViewPr varScale="1">
        <p:scale>
          <a:sx n="77" d="100"/>
          <a:sy n="77" d="100"/>
        </p:scale>
        <p:origin x="2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7E9C-A6C7-D446-AC45-15E9B768124D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0EFBA-A46E-DC40-9A1E-635DD6EE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9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5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19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44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8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6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3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3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5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2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6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7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7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5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2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3" y="2647445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3" y="3944916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5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6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7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3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719986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3239931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2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719986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3239931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2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5" y="10009785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4FEF6-009A-184E-8F30-EA2CEE17946F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5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5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4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534587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807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534587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71163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71516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50655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93862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9180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83270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50367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81706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9610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45385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42799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44924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9271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440872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50778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373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9588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363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2777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4902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249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75832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6572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7939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098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B901D19-1B01-E64E-96A3-D77800A9DDE5}"/>
              </a:ext>
            </a:extLst>
          </p:cNvPr>
          <p:cNvGrpSpPr/>
          <p:nvPr/>
        </p:nvGrpSpPr>
        <p:grpSpPr>
          <a:xfrm>
            <a:off x="7881960" y="6046673"/>
            <a:ext cx="704960" cy="760774"/>
            <a:chOff x="4695206" y="7726605"/>
            <a:chExt cx="704960" cy="760774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495C53C-21A8-E64F-BD61-D0213B9EB596}"/>
                </a:ext>
              </a:extLst>
            </p:cNvPr>
            <p:cNvSpPr/>
            <p:nvPr/>
          </p:nvSpPr>
          <p:spPr>
            <a:xfrm>
              <a:off x="4695206" y="7801081"/>
              <a:ext cx="508981" cy="6862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riangle 186">
              <a:extLst>
                <a:ext uri="{FF2B5EF4-FFF2-40B4-BE49-F238E27FC236}">
                  <a16:creationId xmlns:a16="http://schemas.microsoft.com/office/drawing/2014/main" id="{6FA81FFE-0541-8A49-98AF-3557915B16CD}"/>
                </a:ext>
              </a:extLst>
            </p:cNvPr>
            <p:cNvSpPr/>
            <p:nvPr/>
          </p:nvSpPr>
          <p:spPr>
            <a:xfrm rot="13289219" flipV="1">
              <a:off x="4962240" y="7726605"/>
              <a:ext cx="437926" cy="164997"/>
            </a:xfrm>
            <a:prstGeom prst="triangle">
              <a:avLst>
                <a:gd name="adj" fmla="val 4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43816F7-4FDB-F749-9ABF-A27544F37E32}"/>
                </a:ext>
              </a:extLst>
            </p:cNvPr>
            <p:cNvCxnSpPr>
              <a:cxnSpLocks/>
            </p:cNvCxnSpPr>
            <p:nvPr/>
          </p:nvCxnSpPr>
          <p:spPr>
            <a:xfrm>
              <a:off x="5036230" y="7801081"/>
              <a:ext cx="164027" cy="145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7E35074-F503-674A-BC3A-AA3C6E86A61D}"/>
                </a:ext>
              </a:extLst>
            </p:cNvPr>
            <p:cNvCxnSpPr>
              <a:cxnSpLocks/>
            </p:cNvCxnSpPr>
            <p:nvPr/>
          </p:nvCxnSpPr>
          <p:spPr>
            <a:xfrm>
              <a:off x="5032300" y="7803309"/>
              <a:ext cx="0" cy="15869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1DE672C-5C8F-7544-8D0B-3C265B438ED3}"/>
                </a:ext>
              </a:extLst>
            </p:cNvPr>
            <p:cNvCxnSpPr>
              <a:cxnSpLocks/>
            </p:cNvCxnSpPr>
            <p:nvPr/>
          </p:nvCxnSpPr>
          <p:spPr>
            <a:xfrm>
              <a:off x="5041583" y="7952483"/>
              <a:ext cx="169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E5AFEFEE-1F89-1E40-8D00-B237FC918012}"/>
              </a:ext>
            </a:extLst>
          </p:cNvPr>
          <p:cNvSpPr txBox="1"/>
          <p:nvPr/>
        </p:nvSpPr>
        <p:spPr>
          <a:xfrm>
            <a:off x="7816969" y="6290947"/>
            <a:ext cx="846119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rgbClr val="D61784"/>
                </a:solidFill>
              </a:rPr>
              <a:t>more</a:t>
            </a:r>
            <a:br>
              <a:rPr lang="en-US" sz="886" dirty="0">
                <a:solidFill>
                  <a:srgbClr val="D61784"/>
                </a:solidFill>
              </a:rPr>
            </a:br>
            <a:r>
              <a:rPr lang="en-US" sz="886" dirty="0">
                <a:solidFill>
                  <a:srgbClr val="D61784"/>
                </a:solidFill>
              </a:rPr>
              <a:t>changes!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4493999-9C2B-6049-B5B6-AD30EB486E4A}"/>
              </a:ext>
            </a:extLst>
          </p:cNvPr>
          <p:cNvGrpSpPr/>
          <p:nvPr/>
        </p:nvGrpSpPr>
        <p:grpSpPr>
          <a:xfrm>
            <a:off x="7087630" y="5459216"/>
            <a:ext cx="704960" cy="760774"/>
            <a:chOff x="4695206" y="7726605"/>
            <a:chExt cx="704960" cy="760774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3EDC5B1-28DC-CB4A-89FD-135876979328}"/>
                </a:ext>
              </a:extLst>
            </p:cNvPr>
            <p:cNvSpPr/>
            <p:nvPr/>
          </p:nvSpPr>
          <p:spPr>
            <a:xfrm>
              <a:off x="4695206" y="7801081"/>
              <a:ext cx="508981" cy="6862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riangle 194">
              <a:extLst>
                <a:ext uri="{FF2B5EF4-FFF2-40B4-BE49-F238E27FC236}">
                  <a16:creationId xmlns:a16="http://schemas.microsoft.com/office/drawing/2014/main" id="{545EB28B-767D-934B-B543-0020C1B5A6F8}"/>
                </a:ext>
              </a:extLst>
            </p:cNvPr>
            <p:cNvSpPr/>
            <p:nvPr/>
          </p:nvSpPr>
          <p:spPr>
            <a:xfrm rot="13289219" flipV="1">
              <a:off x="4962240" y="7726605"/>
              <a:ext cx="437926" cy="164997"/>
            </a:xfrm>
            <a:prstGeom prst="triangle">
              <a:avLst>
                <a:gd name="adj" fmla="val 4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9E8D6CB-BA17-9844-B1B0-02B48B7E4637}"/>
                </a:ext>
              </a:extLst>
            </p:cNvPr>
            <p:cNvCxnSpPr>
              <a:cxnSpLocks/>
            </p:cNvCxnSpPr>
            <p:nvPr/>
          </p:nvCxnSpPr>
          <p:spPr>
            <a:xfrm>
              <a:off x="5036230" y="7801081"/>
              <a:ext cx="164027" cy="145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1E69825-83D4-A744-BE9E-08613D958BE7}"/>
                </a:ext>
              </a:extLst>
            </p:cNvPr>
            <p:cNvCxnSpPr>
              <a:cxnSpLocks/>
            </p:cNvCxnSpPr>
            <p:nvPr/>
          </p:nvCxnSpPr>
          <p:spPr>
            <a:xfrm>
              <a:off x="5032300" y="7803309"/>
              <a:ext cx="0" cy="15869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4766B1B-CE46-5E4C-8659-C3A091C6E719}"/>
                </a:ext>
              </a:extLst>
            </p:cNvPr>
            <p:cNvCxnSpPr>
              <a:cxnSpLocks/>
            </p:cNvCxnSpPr>
            <p:nvPr/>
          </p:nvCxnSpPr>
          <p:spPr>
            <a:xfrm>
              <a:off x="5041583" y="7952483"/>
              <a:ext cx="169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9B63E89F-0F8B-A04B-8746-FB7FC10E6861}"/>
              </a:ext>
            </a:extLst>
          </p:cNvPr>
          <p:cNvSpPr/>
          <p:nvPr/>
        </p:nvSpPr>
        <p:spPr>
          <a:xfrm>
            <a:off x="1192246" y="339483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992D4B-9E2B-7F42-9A4D-19B152FF5697}"/>
              </a:ext>
            </a:extLst>
          </p:cNvPr>
          <p:cNvCxnSpPr>
            <a:stCxn id="118" idx="4"/>
          </p:cNvCxnSpPr>
          <p:nvPr/>
        </p:nvCxnSpPr>
        <p:spPr>
          <a:xfrm flipH="1">
            <a:off x="1347697" y="371372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BC4731E-40C2-3945-970E-23824642978F}"/>
              </a:ext>
            </a:extLst>
          </p:cNvPr>
          <p:cNvSpPr/>
          <p:nvPr/>
        </p:nvSpPr>
        <p:spPr>
          <a:xfrm>
            <a:off x="1527328" y="339662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43AA892-8DEA-9441-AFA2-41697069DE61}"/>
              </a:ext>
            </a:extLst>
          </p:cNvPr>
          <p:cNvSpPr/>
          <p:nvPr/>
        </p:nvSpPr>
        <p:spPr>
          <a:xfrm>
            <a:off x="6693886" y="339178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4AE271-1802-0B4E-AF6A-DB37D6090D40}"/>
              </a:ext>
            </a:extLst>
          </p:cNvPr>
          <p:cNvCxnSpPr>
            <a:stCxn id="132" idx="4"/>
          </p:cNvCxnSpPr>
          <p:nvPr/>
        </p:nvCxnSpPr>
        <p:spPr>
          <a:xfrm flipH="1">
            <a:off x="6849337" y="371067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BEB18E-40F6-7A49-BFBC-E9833964A65D}"/>
              </a:ext>
            </a:extLst>
          </p:cNvPr>
          <p:cNvSpPr/>
          <p:nvPr/>
        </p:nvSpPr>
        <p:spPr>
          <a:xfrm>
            <a:off x="7028968" y="339358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38" name="Right Arrow 137">
            <a:extLst>
              <a:ext uri="{FF2B5EF4-FFF2-40B4-BE49-F238E27FC236}">
                <a16:creationId xmlns:a16="http://schemas.microsoft.com/office/drawing/2014/main" id="{27DBA80E-CBD1-E740-B5D7-9A4476C6C3CA}"/>
              </a:ext>
            </a:extLst>
          </p:cNvPr>
          <p:cNvSpPr/>
          <p:nvPr/>
        </p:nvSpPr>
        <p:spPr>
          <a:xfrm>
            <a:off x="6482801" y="286409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DA4BA66-6282-744A-936B-9A37D0C8B283}"/>
              </a:ext>
            </a:extLst>
          </p:cNvPr>
          <p:cNvSpPr/>
          <p:nvPr/>
        </p:nvSpPr>
        <p:spPr>
          <a:xfrm>
            <a:off x="6690292" y="281716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986F0DA-507B-834B-A2EF-8E8081696F8F}"/>
              </a:ext>
            </a:extLst>
          </p:cNvPr>
          <p:cNvCxnSpPr>
            <a:stCxn id="142" idx="4"/>
          </p:cNvCxnSpPr>
          <p:nvPr/>
        </p:nvCxnSpPr>
        <p:spPr>
          <a:xfrm flipH="1">
            <a:off x="6845743" y="313605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050B725-15AB-8842-B7E1-3F7E86E13B76}"/>
              </a:ext>
            </a:extLst>
          </p:cNvPr>
          <p:cNvSpPr/>
          <p:nvPr/>
        </p:nvSpPr>
        <p:spPr>
          <a:xfrm>
            <a:off x="7025374" y="281895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04cb528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More changes! </a:t>
            </a:r>
            <a:endParaRPr lang="en-CA" sz="1063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273AAD8-1987-994E-9F95-23A8DAD1F796}"/>
              </a:ext>
            </a:extLst>
          </p:cNvPr>
          <p:cNvSpPr txBox="1"/>
          <p:nvPr/>
        </p:nvSpPr>
        <p:spPr>
          <a:xfrm>
            <a:off x="7021790" y="5707196"/>
            <a:ext cx="846119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rgbClr val="D61784"/>
                </a:solidFill>
              </a:rPr>
              <a:t>more</a:t>
            </a:r>
            <a:br>
              <a:rPr lang="en-US" sz="886" dirty="0">
                <a:solidFill>
                  <a:srgbClr val="D61784"/>
                </a:solidFill>
              </a:rPr>
            </a:br>
            <a:r>
              <a:rPr lang="en-US" sz="886" dirty="0">
                <a:solidFill>
                  <a:srgbClr val="D61784"/>
                </a:solidFill>
              </a:rPr>
              <a:t>changes!</a:t>
            </a:r>
          </a:p>
        </p:txBody>
      </p:sp>
    </p:spTree>
    <p:extLst>
      <p:ext uri="{BB962C8B-B14F-4D97-AF65-F5344CB8AC3E}">
        <p14:creationId xmlns:p14="http://schemas.microsoft.com/office/powerpoint/2010/main" val="283874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534587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71163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71516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50655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93862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9180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83270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50367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81706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9610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45385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42799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44924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9271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50778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373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9588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363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2777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4902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249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75832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6572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7939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098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60466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54592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9B63E89F-0F8B-A04B-8746-FB7FC10E6861}"/>
              </a:ext>
            </a:extLst>
          </p:cNvPr>
          <p:cNvSpPr/>
          <p:nvPr/>
        </p:nvSpPr>
        <p:spPr>
          <a:xfrm>
            <a:off x="1192246" y="339483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992D4B-9E2B-7F42-9A4D-19B152FF5697}"/>
              </a:ext>
            </a:extLst>
          </p:cNvPr>
          <p:cNvCxnSpPr>
            <a:stCxn id="118" idx="4"/>
          </p:cNvCxnSpPr>
          <p:nvPr/>
        </p:nvCxnSpPr>
        <p:spPr>
          <a:xfrm flipH="1">
            <a:off x="1347697" y="371372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BC4731E-40C2-3945-970E-23824642978F}"/>
              </a:ext>
            </a:extLst>
          </p:cNvPr>
          <p:cNvSpPr/>
          <p:nvPr/>
        </p:nvSpPr>
        <p:spPr>
          <a:xfrm>
            <a:off x="1527328" y="339662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32CB21-0023-E047-8FA0-8E61B0B157F3}"/>
              </a:ext>
            </a:extLst>
          </p:cNvPr>
          <p:cNvGrpSpPr/>
          <p:nvPr/>
        </p:nvGrpSpPr>
        <p:grpSpPr>
          <a:xfrm>
            <a:off x="4549675" y="2103999"/>
            <a:ext cx="650582" cy="359970"/>
            <a:chOff x="5062947" y="8666496"/>
            <a:chExt cx="733993" cy="374079"/>
          </a:xfrm>
        </p:grpSpPr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9D84CB47-4240-344A-9032-B0D0746AFA63}"/>
                </a:ext>
              </a:extLst>
            </p:cNvPr>
            <p:cNvSpPr/>
            <p:nvPr/>
          </p:nvSpPr>
          <p:spPr>
            <a:xfrm>
              <a:off x="5169950" y="8853535"/>
              <a:ext cx="572573" cy="18704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8944426-51AF-684D-AE05-A1911264354E}"/>
                </a:ext>
              </a:extLst>
            </p:cNvPr>
            <p:cNvSpPr/>
            <p:nvPr/>
          </p:nvSpPr>
          <p:spPr>
            <a:xfrm>
              <a:off x="5227137" y="8666496"/>
              <a:ext cx="457820" cy="374079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36EE20-151D-EC47-A726-1194B49D51FD}"/>
                </a:ext>
              </a:extLst>
            </p:cNvPr>
            <p:cNvSpPr/>
            <p:nvPr/>
          </p:nvSpPr>
          <p:spPr>
            <a:xfrm>
              <a:off x="5062947" y="8828033"/>
              <a:ext cx="255494" cy="212542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7AB3B0A-B952-5C44-AE11-8DA986FB1448}"/>
                </a:ext>
              </a:extLst>
            </p:cNvPr>
            <p:cNvSpPr/>
            <p:nvPr/>
          </p:nvSpPr>
          <p:spPr>
            <a:xfrm>
              <a:off x="5617922" y="8853535"/>
              <a:ext cx="179018" cy="187040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4FBCE30-1C85-3F4E-93E8-5AFC46C62991}"/>
              </a:ext>
            </a:extLst>
          </p:cNvPr>
          <p:cNvSpPr txBox="1"/>
          <p:nvPr/>
        </p:nvSpPr>
        <p:spPr>
          <a:xfrm>
            <a:off x="4631479" y="2211269"/>
            <a:ext cx="458780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 Pull</a:t>
            </a:r>
          </a:p>
        </p:txBody>
      </p:sp>
      <p:sp>
        <p:nvSpPr>
          <p:cNvPr id="131" name="Right Arrow 130">
            <a:extLst>
              <a:ext uri="{FF2B5EF4-FFF2-40B4-BE49-F238E27FC236}">
                <a16:creationId xmlns:a16="http://schemas.microsoft.com/office/drawing/2014/main" id="{527FA387-2C30-C14B-92CF-C5D3B2F96FB7}"/>
              </a:ext>
            </a:extLst>
          </p:cNvPr>
          <p:cNvSpPr/>
          <p:nvPr/>
        </p:nvSpPr>
        <p:spPr>
          <a:xfrm>
            <a:off x="4193032" y="2486386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0" lon="11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43AA892-8DEA-9441-AFA2-41697069DE61}"/>
              </a:ext>
            </a:extLst>
          </p:cNvPr>
          <p:cNvSpPr/>
          <p:nvPr/>
        </p:nvSpPr>
        <p:spPr>
          <a:xfrm>
            <a:off x="6693886" y="339178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4AE271-1802-0B4E-AF6A-DB37D6090D40}"/>
              </a:ext>
            </a:extLst>
          </p:cNvPr>
          <p:cNvCxnSpPr>
            <a:stCxn id="132" idx="4"/>
          </p:cNvCxnSpPr>
          <p:nvPr/>
        </p:nvCxnSpPr>
        <p:spPr>
          <a:xfrm flipH="1">
            <a:off x="6849337" y="371067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BEB18E-40F6-7A49-BFBC-E9833964A65D}"/>
              </a:ext>
            </a:extLst>
          </p:cNvPr>
          <p:cNvSpPr/>
          <p:nvPr/>
        </p:nvSpPr>
        <p:spPr>
          <a:xfrm>
            <a:off x="7028968" y="339358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4CCDB734-2582-0F4E-AF79-6A0D20EF7D61}"/>
              </a:ext>
            </a:extLst>
          </p:cNvPr>
          <p:cNvSpPr/>
          <p:nvPr/>
        </p:nvSpPr>
        <p:spPr>
          <a:xfrm>
            <a:off x="977496" y="286625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38" name="Right Arrow 137">
            <a:extLst>
              <a:ext uri="{FF2B5EF4-FFF2-40B4-BE49-F238E27FC236}">
                <a16:creationId xmlns:a16="http://schemas.microsoft.com/office/drawing/2014/main" id="{27DBA80E-CBD1-E740-B5D7-9A4476C6C3CA}"/>
              </a:ext>
            </a:extLst>
          </p:cNvPr>
          <p:cNvSpPr/>
          <p:nvPr/>
        </p:nvSpPr>
        <p:spPr>
          <a:xfrm>
            <a:off x="6482801" y="286409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3816E41C-0A97-3646-A228-6AD0FC06E89E}"/>
              </a:ext>
            </a:extLst>
          </p:cNvPr>
          <p:cNvSpPr/>
          <p:nvPr/>
        </p:nvSpPr>
        <p:spPr>
          <a:xfrm>
            <a:off x="1188652" y="2820211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B163FEA-ABB6-5F45-A3BD-F0094C09BCC7}"/>
              </a:ext>
            </a:extLst>
          </p:cNvPr>
          <p:cNvCxnSpPr>
            <a:stCxn id="139" idx="4"/>
          </p:cNvCxnSpPr>
          <p:nvPr/>
        </p:nvCxnSpPr>
        <p:spPr>
          <a:xfrm flipH="1">
            <a:off x="1344103" y="31391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D322378-61E1-F948-969A-3FC1ADDBADE9}"/>
              </a:ext>
            </a:extLst>
          </p:cNvPr>
          <p:cNvSpPr/>
          <p:nvPr/>
        </p:nvSpPr>
        <p:spPr>
          <a:xfrm>
            <a:off x="1523734" y="282200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04cb528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More changes! </a:t>
            </a:r>
            <a:endParaRPr lang="en-CA" sz="1063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DA4BA66-6282-744A-936B-9A37D0C8B283}"/>
              </a:ext>
            </a:extLst>
          </p:cNvPr>
          <p:cNvSpPr/>
          <p:nvPr/>
        </p:nvSpPr>
        <p:spPr>
          <a:xfrm>
            <a:off x="6690292" y="281716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986F0DA-507B-834B-A2EF-8E8081696F8F}"/>
              </a:ext>
            </a:extLst>
          </p:cNvPr>
          <p:cNvCxnSpPr>
            <a:stCxn id="142" idx="4"/>
          </p:cNvCxnSpPr>
          <p:nvPr/>
        </p:nvCxnSpPr>
        <p:spPr>
          <a:xfrm flipH="1">
            <a:off x="6845743" y="313605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050B725-15AB-8842-B7E1-3F7E86E13B76}"/>
              </a:ext>
            </a:extLst>
          </p:cNvPr>
          <p:cNvSpPr/>
          <p:nvPr/>
        </p:nvSpPr>
        <p:spPr>
          <a:xfrm>
            <a:off x="7025374" y="281895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04cb528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More changes! </a:t>
            </a:r>
            <a:endParaRPr lang="en-CA" sz="1063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1046B4D-D16E-8442-B020-06D183DEA961}"/>
              </a:ext>
            </a:extLst>
          </p:cNvPr>
          <p:cNvSpPr txBox="1"/>
          <p:nvPr/>
        </p:nvSpPr>
        <p:spPr>
          <a:xfrm>
            <a:off x="7816969" y="6290947"/>
            <a:ext cx="846119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rgbClr val="D61784"/>
                </a:solidFill>
              </a:rPr>
              <a:t>more</a:t>
            </a:r>
            <a:br>
              <a:rPr lang="en-US" sz="886" dirty="0">
                <a:solidFill>
                  <a:srgbClr val="D61784"/>
                </a:solidFill>
              </a:rPr>
            </a:br>
            <a:r>
              <a:rPr lang="en-US" sz="886" dirty="0">
                <a:solidFill>
                  <a:srgbClr val="D61784"/>
                </a:solidFill>
              </a:rPr>
              <a:t>changes!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EE3AAA6-30FA-CC45-B80C-6F6883056FFD}"/>
              </a:ext>
            </a:extLst>
          </p:cNvPr>
          <p:cNvSpPr txBox="1"/>
          <p:nvPr/>
        </p:nvSpPr>
        <p:spPr>
          <a:xfrm>
            <a:off x="7021790" y="5707196"/>
            <a:ext cx="846119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rgbClr val="D61784"/>
                </a:solidFill>
              </a:rPr>
              <a:t>more</a:t>
            </a:r>
            <a:br>
              <a:rPr lang="en-US" sz="886" dirty="0">
                <a:solidFill>
                  <a:srgbClr val="D61784"/>
                </a:solidFill>
              </a:rPr>
            </a:br>
            <a:r>
              <a:rPr lang="en-US" sz="886" dirty="0">
                <a:solidFill>
                  <a:srgbClr val="D61784"/>
                </a:solidFill>
              </a:rPr>
              <a:t>changes!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7A52E3A-D122-D143-BDD8-7DDCE13B5782}"/>
              </a:ext>
            </a:extLst>
          </p:cNvPr>
          <p:cNvSpPr txBox="1"/>
          <p:nvPr/>
        </p:nvSpPr>
        <p:spPr>
          <a:xfrm>
            <a:off x="2289244" y="8411569"/>
            <a:ext cx="846119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rgbClr val="D61784"/>
                </a:solidFill>
              </a:rPr>
              <a:t>more</a:t>
            </a:r>
            <a:br>
              <a:rPr lang="en-US" sz="886" dirty="0">
                <a:solidFill>
                  <a:srgbClr val="D61784"/>
                </a:solidFill>
              </a:rPr>
            </a:br>
            <a:r>
              <a:rPr lang="en-US" sz="886" dirty="0">
                <a:solidFill>
                  <a:srgbClr val="D61784"/>
                </a:solidFill>
              </a:rPr>
              <a:t>changes!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3F80D80-A9D0-9446-9A72-F53738284649}"/>
              </a:ext>
            </a:extLst>
          </p:cNvPr>
          <p:cNvSpPr txBox="1"/>
          <p:nvPr/>
        </p:nvSpPr>
        <p:spPr>
          <a:xfrm>
            <a:off x="1497414" y="7822679"/>
            <a:ext cx="846119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rgbClr val="D61784"/>
                </a:solidFill>
              </a:rPr>
              <a:t>more</a:t>
            </a:r>
            <a:br>
              <a:rPr lang="en-US" sz="886" dirty="0">
                <a:solidFill>
                  <a:srgbClr val="D61784"/>
                </a:solidFill>
              </a:rPr>
            </a:br>
            <a:r>
              <a:rPr lang="en-US" sz="886" dirty="0">
                <a:solidFill>
                  <a:srgbClr val="D61784"/>
                </a:solidFill>
              </a:rPr>
              <a:t>changes!</a:t>
            </a:r>
          </a:p>
        </p:txBody>
      </p:sp>
    </p:spTree>
    <p:extLst>
      <p:ext uri="{BB962C8B-B14F-4D97-AF65-F5344CB8AC3E}">
        <p14:creationId xmlns:p14="http://schemas.microsoft.com/office/powerpoint/2010/main" val="351395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981090" y="5401971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FB5D-9F27-6641-A657-EF003EF3EA57}"/>
              </a:ext>
            </a:extLst>
          </p:cNvPr>
          <p:cNvSpPr/>
          <p:nvPr/>
        </p:nvSpPr>
        <p:spPr>
          <a:xfrm>
            <a:off x="349847" y="2167134"/>
            <a:ext cx="360000" cy="535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DA61620-71A8-8849-B949-A46FCE22B228}"/>
              </a:ext>
            </a:extLst>
          </p:cNvPr>
          <p:cNvSpPr/>
          <p:nvPr/>
        </p:nvSpPr>
        <p:spPr>
          <a:xfrm>
            <a:off x="5916718" y="1840203"/>
            <a:ext cx="360000" cy="535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31521E6-9EAF-8E42-A879-0E35C75D9A61}"/>
              </a:ext>
            </a:extLst>
          </p:cNvPr>
          <p:cNvSpPr/>
          <p:nvPr/>
        </p:nvSpPr>
        <p:spPr>
          <a:xfrm>
            <a:off x="820517" y="4348329"/>
            <a:ext cx="8125055" cy="9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9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557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3674502" y="705362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3616801" y="74063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4401152" y="2975332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5067695" y="250703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4241001" y="191606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5212434" y="1759714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4418104" y="1172257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4416568" y="2246263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111829-3C5B-B94F-835C-C3B1860D0114}"/>
              </a:ext>
            </a:extLst>
          </p:cNvPr>
          <p:cNvCxnSpPr>
            <a:cxnSpLocks/>
          </p:cNvCxnSpPr>
          <p:nvPr/>
        </p:nvCxnSpPr>
        <p:spPr>
          <a:xfrm flipH="1">
            <a:off x="366426" y="705362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0F9E91C-C57E-B64B-B9A5-182A7C6FAF17}"/>
              </a:ext>
            </a:extLst>
          </p:cNvPr>
          <p:cNvSpPr txBox="1"/>
          <p:nvPr/>
        </p:nvSpPr>
        <p:spPr>
          <a:xfrm>
            <a:off x="317869" y="74063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9CBA5B-19F8-C94E-81F5-0FFE2CC1EAC1}"/>
              </a:ext>
            </a:extLst>
          </p:cNvPr>
          <p:cNvSpPr txBox="1"/>
          <p:nvPr/>
        </p:nvSpPr>
        <p:spPr>
          <a:xfrm>
            <a:off x="1102220" y="2975332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CF368A-8E52-394D-B926-E79F2FB0CA6A}"/>
              </a:ext>
            </a:extLst>
          </p:cNvPr>
          <p:cNvSpPr txBox="1"/>
          <p:nvPr/>
        </p:nvSpPr>
        <p:spPr>
          <a:xfrm>
            <a:off x="1768763" y="250703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AE26A8-9F4F-0741-8066-AD96F73F57BC}"/>
              </a:ext>
            </a:extLst>
          </p:cNvPr>
          <p:cNvSpPr txBox="1"/>
          <p:nvPr/>
        </p:nvSpPr>
        <p:spPr>
          <a:xfrm>
            <a:off x="942069" y="191606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D9272EA-EBF1-A543-9F56-302990D7B7A4}"/>
              </a:ext>
            </a:extLst>
          </p:cNvPr>
          <p:cNvGrpSpPr/>
          <p:nvPr/>
        </p:nvGrpSpPr>
        <p:grpSpPr>
          <a:xfrm>
            <a:off x="1913502" y="1759714"/>
            <a:ext cx="846119" cy="760774"/>
            <a:chOff x="2292964" y="7459481"/>
            <a:chExt cx="846119" cy="76077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C7FDE78-62DE-6B4A-8627-76751A97DB1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5BCF079-CC9C-9142-B877-0F347F7F0E3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EFB96E2A-FAA9-DD42-90EB-265CB75AE54E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2EF86E4-BDAF-4B43-8BEC-494FED4CA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E06D68E-82C6-9B44-BCA3-42CB28BFC2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E85AACE-2A17-3D4F-BFB9-63C848C66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CC87672-4E16-874D-B770-A41320F88779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CD6C2C-31D9-CB45-AAC7-2D520B4E9E21}"/>
              </a:ext>
            </a:extLst>
          </p:cNvPr>
          <p:cNvGrpSpPr/>
          <p:nvPr/>
        </p:nvGrpSpPr>
        <p:grpSpPr>
          <a:xfrm>
            <a:off x="1119172" y="1172257"/>
            <a:ext cx="846119" cy="760774"/>
            <a:chOff x="2292964" y="7459481"/>
            <a:chExt cx="846119" cy="76077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074977D-50EC-5348-927C-C5AA7C9A0342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0A9A47A-8BD3-4245-B638-61F15D06AFAC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02818598-4E97-AD4D-A0EF-A29EE91701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D090AC3-6E8E-EE4C-87C3-2C494DED1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C55DB9B-66D2-E44E-ADB1-7641A6CDD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F8DA4A7-0D6B-AA47-B272-5A0D97D93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3F33C5-8882-B846-AAAF-CBFE30E9ACC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F0D4928-F1E6-A946-9B13-66C36CBE0844}"/>
              </a:ext>
            </a:extLst>
          </p:cNvPr>
          <p:cNvGrpSpPr/>
          <p:nvPr/>
        </p:nvGrpSpPr>
        <p:grpSpPr>
          <a:xfrm>
            <a:off x="1117636" y="2246263"/>
            <a:ext cx="846119" cy="760774"/>
            <a:chOff x="2292964" y="7459481"/>
            <a:chExt cx="846119" cy="76077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34A71BD-B05A-7E41-996C-0D871B23B4D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0FFD49-3705-094B-8F38-C69752408D0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riangle 109">
                <a:extLst>
                  <a:ext uri="{FF2B5EF4-FFF2-40B4-BE49-F238E27FC236}">
                    <a16:creationId xmlns:a16="http://schemas.microsoft.com/office/drawing/2014/main" id="{835BFE0C-188B-134A-B9FB-6C164C3921E2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F8F3ADD-E4F2-6449-95E4-C9680810C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39894D5-8612-3D45-BDE8-42F6C0BB0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AAEF94D-E7A0-3446-AD00-D614F0840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FB553C-83D8-2744-8816-AFEB1BA55099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A7D907-3E9C-1142-8899-115A56A7A6B7}"/>
              </a:ext>
            </a:extLst>
          </p:cNvPr>
          <p:cNvSpPr txBox="1"/>
          <p:nvPr/>
        </p:nvSpPr>
        <p:spPr>
          <a:xfrm>
            <a:off x="308725" y="358167"/>
            <a:ext cx="67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Before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D1EC43-BD1F-1F42-AFA9-6EDB0BD42A0E}"/>
              </a:ext>
            </a:extLst>
          </p:cNvPr>
          <p:cNvSpPr txBox="1"/>
          <p:nvPr/>
        </p:nvSpPr>
        <p:spPr>
          <a:xfrm>
            <a:off x="3616801" y="358167"/>
            <a:ext cx="56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After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90994B-F389-9E48-9BE0-53AA402B2EFB}"/>
              </a:ext>
            </a:extLst>
          </p:cNvPr>
          <p:cNvSpPr/>
          <p:nvPr/>
        </p:nvSpPr>
        <p:spPr>
          <a:xfrm>
            <a:off x="0" y="-9144"/>
            <a:ext cx="360000" cy="142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17AD79-7F72-134E-BF4C-22CE33594418}"/>
              </a:ext>
            </a:extLst>
          </p:cNvPr>
          <p:cNvSpPr/>
          <p:nvPr/>
        </p:nvSpPr>
        <p:spPr>
          <a:xfrm rot="16200000">
            <a:off x="536283" y="-542376"/>
            <a:ext cx="360000" cy="142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E239A8-2011-984B-8EC3-8D07BB00634B}"/>
              </a:ext>
            </a:extLst>
          </p:cNvPr>
          <p:cNvSpPr/>
          <p:nvPr/>
        </p:nvSpPr>
        <p:spPr>
          <a:xfrm>
            <a:off x="3311074" y="15066"/>
            <a:ext cx="360000" cy="142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D41566-C267-3D4E-8568-81600EFF1AB4}"/>
              </a:ext>
            </a:extLst>
          </p:cNvPr>
          <p:cNvSpPr/>
          <p:nvPr/>
        </p:nvSpPr>
        <p:spPr>
          <a:xfrm>
            <a:off x="0" y="2209699"/>
            <a:ext cx="8125055" cy="9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13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627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A7D907-3E9C-1142-8899-115A56A7A6B7}"/>
              </a:ext>
            </a:extLst>
          </p:cNvPr>
          <p:cNvSpPr txBox="1"/>
          <p:nvPr/>
        </p:nvSpPr>
        <p:spPr>
          <a:xfrm>
            <a:off x="308725" y="358167"/>
            <a:ext cx="67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Before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D1EC43-BD1F-1F42-AFA9-6EDB0BD42A0E}"/>
              </a:ext>
            </a:extLst>
          </p:cNvPr>
          <p:cNvSpPr txBox="1"/>
          <p:nvPr/>
        </p:nvSpPr>
        <p:spPr>
          <a:xfrm>
            <a:off x="3616801" y="358167"/>
            <a:ext cx="56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After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90994B-F389-9E48-9BE0-53AA402B2EFB}"/>
              </a:ext>
            </a:extLst>
          </p:cNvPr>
          <p:cNvSpPr/>
          <p:nvPr/>
        </p:nvSpPr>
        <p:spPr>
          <a:xfrm>
            <a:off x="0" y="-9144"/>
            <a:ext cx="360000" cy="142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17AD79-7F72-134E-BF4C-22CE33594418}"/>
              </a:ext>
            </a:extLst>
          </p:cNvPr>
          <p:cNvSpPr/>
          <p:nvPr/>
        </p:nvSpPr>
        <p:spPr>
          <a:xfrm rot="16200000">
            <a:off x="536283" y="-542376"/>
            <a:ext cx="360000" cy="142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E239A8-2011-984B-8EC3-8D07BB00634B}"/>
              </a:ext>
            </a:extLst>
          </p:cNvPr>
          <p:cNvSpPr/>
          <p:nvPr/>
        </p:nvSpPr>
        <p:spPr>
          <a:xfrm>
            <a:off x="3311074" y="15066"/>
            <a:ext cx="360000" cy="142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D41566-C267-3D4E-8568-81600EFF1AB4}"/>
              </a:ext>
            </a:extLst>
          </p:cNvPr>
          <p:cNvSpPr/>
          <p:nvPr/>
        </p:nvSpPr>
        <p:spPr>
          <a:xfrm>
            <a:off x="239300" y="573797"/>
            <a:ext cx="8125055" cy="110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853AAA-C73F-E14A-A3F0-59FD11ABA7C4}"/>
              </a:ext>
            </a:extLst>
          </p:cNvPr>
          <p:cNvCxnSpPr>
            <a:cxnSpLocks/>
          </p:cNvCxnSpPr>
          <p:nvPr/>
        </p:nvCxnSpPr>
        <p:spPr>
          <a:xfrm flipH="1">
            <a:off x="372144" y="2790017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DECFBE5-FF09-D344-BAF2-AF1D8782F502}"/>
              </a:ext>
            </a:extLst>
          </p:cNvPr>
          <p:cNvSpPr txBox="1"/>
          <p:nvPr/>
        </p:nvSpPr>
        <p:spPr>
          <a:xfrm>
            <a:off x="305299" y="2825294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D7F462-1E85-ED45-A784-DF6D07D3C1B9}"/>
              </a:ext>
            </a:extLst>
          </p:cNvPr>
          <p:cNvSpPr txBox="1"/>
          <p:nvPr/>
        </p:nvSpPr>
        <p:spPr>
          <a:xfrm>
            <a:off x="299581" y="739262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D47AAF-3F71-7245-9C97-792F07351E9F}"/>
              </a:ext>
            </a:extLst>
          </p:cNvPr>
          <p:cNvSpPr txBox="1"/>
          <p:nvPr/>
        </p:nvSpPr>
        <p:spPr>
          <a:xfrm>
            <a:off x="1126226" y="5059987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817354-4021-EA42-B393-AC12A430DD2A}"/>
              </a:ext>
            </a:extLst>
          </p:cNvPr>
          <p:cNvSpPr txBox="1"/>
          <p:nvPr/>
        </p:nvSpPr>
        <p:spPr>
          <a:xfrm>
            <a:off x="1792769" y="459169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19EA9D-1429-B843-9537-DC38B11DE8A9}"/>
              </a:ext>
            </a:extLst>
          </p:cNvPr>
          <p:cNvSpPr txBox="1"/>
          <p:nvPr/>
        </p:nvSpPr>
        <p:spPr>
          <a:xfrm>
            <a:off x="966075" y="400071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7096602-9933-194A-9308-66556AA526FC}"/>
              </a:ext>
            </a:extLst>
          </p:cNvPr>
          <p:cNvCxnSpPr>
            <a:cxnSpLocks/>
          </p:cNvCxnSpPr>
          <p:nvPr/>
        </p:nvCxnSpPr>
        <p:spPr>
          <a:xfrm flipH="1" flipV="1">
            <a:off x="372144" y="710393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78B1B6-03FC-9242-95DD-C83923FB3FD7}"/>
              </a:ext>
            </a:extLst>
          </p:cNvPr>
          <p:cNvGrpSpPr/>
          <p:nvPr/>
        </p:nvGrpSpPr>
        <p:grpSpPr>
          <a:xfrm>
            <a:off x="1937508" y="3844369"/>
            <a:ext cx="846119" cy="760774"/>
            <a:chOff x="2292964" y="7459481"/>
            <a:chExt cx="846119" cy="76077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836C0C4-90B4-CD4A-8994-FB8FBA2AB2C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EB59F55-FEF5-D545-8AA7-52F6A89826A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riangle 97">
                <a:extLst>
                  <a:ext uri="{FF2B5EF4-FFF2-40B4-BE49-F238E27FC236}">
                    <a16:creationId xmlns:a16="http://schemas.microsoft.com/office/drawing/2014/main" id="{EB84EA25-9674-1849-8527-53630C2F6C2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0617FAA-C377-6341-AF36-5AF68C1C2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20D3AF3-8D55-514B-B520-0E6B3A34B0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3889154-7164-DF43-91C5-81FD97181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A8FF81-B8AC-E74B-9CC6-01216D3E7CFA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15EC0F9-C319-6441-9F01-5138575B465D}"/>
              </a:ext>
            </a:extLst>
          </p:cNvPr>
          <p:cNvGrpSpPr/>
          <p:nvPr/>
        </p:nvGrpSpPr>
        <p:grpSpPr>
          <a:xfrm>
            <a:off x="1143178" y="3256912"/>
            <a:ext cx="846119" cy="760774"/>
            <a:chOff x="2292964" y="7459481"/>
            <a:chExt cx="846119" cy="76077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B2EAFB9-ACF6-1E41-ACF1-F78E7646848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AD488DE-D382-584B-862D-87AF067FB16A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riangle 116">
                <a:extLst>
                  <a:ext uri="{FF2B5EF4-FFF2-40B4-BE49-F238E27FC236}">
                    <a16:creationId xmlns:a16="http://schemas.microsoft.com/office/drawing/2014/main" id="{9A7EBE9A-0D9B-BA42-9F8C-88AE32EEA76A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9C8C76D-5F40-454A-9948-13A4F7FACB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5A2E8C8-DA9B-CB43-9669-A461384F7F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F001002-7422-B542-A5D6-C6F726C35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834D33C-38C9-FC4B-9C30-CE5910F6C36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37C3774-18BD-EC4C-ACAE-E688F030F3DF}"/>
              </a:ext>
            </a:extLst>
          </p:cNvPr>
          <p:cNvGrpSpPr/>
          <p:nvPr/>
        </p:nvGrpSpPr>
        <p:grpSpPr>
          <a:xfrm>
            <a:off x="1141642" y="4330918"/>
            <a:ext cx="846119" cy="760774"/>
            <a:chOff x="2292964" y="7459481"/>
            <a:chExt cx="846119" cy="760774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3743A49-33A7-A34B-A409-F46A6A6D06F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4DFDA1F-E25F-9843-B94F-F9B24C47C4D1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riangle 124">
                <a:extLst>
                  <a:ext uri="{FF2B5EF4-FFF2-40B4-BE49-F238E27FC236}">
                    <a16:creationId xmlns:a16="http://schemas.microsoft.com/office/drawing/2014/main" id="{8065C864-8A8A-784B-8754-6765A76B40FE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DD93CDC-D317-DD45-BACA-469B30399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DA212F6-347D-4147-A639-F54897E444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DD1B053-8F2B-B743-971B-C50A6A545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DEA0F0A-F388-E040-90DA-DFBE023A14F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684F367-18C4-4A43-81EF-18D04EA1338B}"/>
              </a:ext>
            </a:extLst>
          </p:cNvPr>
          <p:cNvCxnSpPr>
            <a:cxnSpLocks/>
          </p:cNvCxnSpPr>
          <p:nvPr/>
        </p:nvCxnSpPr>
        <p:spPr>
          <a:xfrm flipH="1">
            <a:off x="3676273" y="2790017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185D393-7C6A-6440-8A25-6A86AF77427F}"/>
              </a:ext>
            </a:extLst>
          </p:cNvPr>
          <p:cNvSpPr txBox="1"/>
          <p:nvPr/>
        </p:nvSpPr>
        <p:spPr>
          <a:xfrm>
            <a:off x="3609428" y="2825294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DB2B9F9-6FF5-9542-99F5-06565B523D5F}"/>
              </a:ext>
            </a:extLst>
          </p:cNvPr>
          <p:cNvSpPr txBox="1"/>
          <p:nvPr/>
        </p:nvSpPr>
        <p:spPr>
          <a:xfrm>
            <a:off x="3603710" y="739262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A4F20D8-8FB4-874E-BC83-8F88C3CDE8F1}"/>
              </a:ext>
            </a:extLst>
          </p:cNvPr>
          <p:cNvSpPr txBox="1"/>
          <p:nvPr/>
        </p:nvSpPr>
        <p:spPr>
          <a:xfrm>
            <a:off x="4430355" y="5059987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CAA914B-ED49-7043-B617-D0B03E637049}"/>
              </a:ext>
            </a:extLst>
          </p:cNvPr>
          <p:cNvSpPr txBox="1"/>
          <p:nvPr/>
        </p:nvSpPr>
        <p:spPr>
          <a:xfrm>
            <a:off x="5096898" y="459169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08236F2-C35E-8143-B01B-FB5C1D2FC9C1}"/>
              </a:ext>
            </a:extLst>
          </p:cNvPr>
          <p:cNvSpPr txBox="1"/>
          <p:nvPr/>
        </p:nvSpPr>
        <p:spPr>
          <a:xfrm>
            <a:off x="4270204" y="400071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E030DFC-3B72-FE43-9AAD-4E43F260877B}"/>
              </a:ext>
            </a:extLst>
          </p:cNvPr>
          <p:cNvCxnSpPr>
            <a:cxnSpLocks/>
          </p:cNvCxnSpPr>
          <p:nvPr/>
        </p:nvCxnSpPr>
        <p:spPr>
          <a:xfrm flipH="1" flipV="1">
            <a:off x="3676273" y="710393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F9E08C0-C5FD-8847-9B68-38E97245360A}"/>
              </a:ext>
            </a:extLst>
          </p:cNvPr>
          <p:cNvGrpSpPr/>
          <p:nvPr/>
        </p:nvGrpSpPr>
        <p:grpSpPr>
          <a:xfrm>
            <a:off x="5241637" y="3844369"/>
            <a:ext cx="846119" cy="760774"/>
            <a:chOff x="2292964" y="7459481"/>
            <a:chExt cx="846119" cy="76077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3D4C4C6-981F-9744-BD17-BE288C76C1F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6A4F616-1C66-C74B-947E-E93814379657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riangle 139">
                <a:extLst>
                  <a:ext uri="{FF2B5EF4-FFF2-40B4-BE49-F238E27FC236}">
                    <a16:creationId xmlns:a16="http://schemas.microsoft.com/office/drawing/2014/main" id="{E8F9DA2E-C2FE-334C-BDFB-171393D9A04F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B729072-2591-0C44-AF2E-F223C251DE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6532E18-3D96-604F-987A-9F0204132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B19D64B6-8955-8F4A-BA90-FCF57952B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E52F847-E58E-2B47-96DD-5ABB6AE31A4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32DE02C-DCF7-2C46-89CC-7911EE2A8E35}"/>
              </a:ext>
            </a:extLst>
          </p:cNvPr>
          <p:cNvGrpSpPr/>
          <p:nvPr/>
        </p:nvGrpSpPr>
        <p:grpSpPr>
          <a:xfrm>
            <a:off x="4447307" y="3256912"/>
            <a:ext cx="846119" cy="760774"/>
            <a:chOff x="2292964" y="7459481"/>
            <a:chExt cx="846119" cy="760774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73AF371-202B-1F4F-BD13-8C42FCBC7AB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20D3188-F65C-714E-9F08-3956E66302CA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iangle 147">
                <a:extLst>
                  <a:ext uri="{FF2B5EF4-FFF2-40B4-BE49-F238E27FC236}">
                    <a16:creationId xmlns:a16="http://schemas.microsoft.com/office/drawing/2014/main" id="{BBC24C59-A215-5B4F-8359-647988939675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92B14AC-2ADA-D74E-93B0-4A274C14D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8C0CDF4-8EB9-9D42-A3AF-ACFD47F94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AC75B5E-6807-6343-AC2E-D88F125D11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7F91728-5D1E-214D-9C8F-DFFBB8C742D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7950F85-2992-344D-852E-B2BB8E5F08BF}"/>
              </a:ext>
            </a:extLst>
          </p:cNvPr>
          <p:cNvGrpSpPr/>
          <p:nvPr/>
        </p:nvGrpSpPr>
        <p:grpSpPr>
          <a:xfrm>
            <a:off x="4445771" y="4330918"/>
            <a:ext cx="846119" cy="760774"/>
            <a:chOff x="2292964" y="7459481"/>
            <a:chExt cx="846119" cy="760774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978F0E91-6F7F-EE43-BA54-A053B262902C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1F1CB0C-2175-CF48-B68D-A22F041754D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riangle 171">
                <a:extLst>
                  <a:ext uri="{FF2B5EF4-FFF2-40B4-BE49-F238E27FC236}">
                    <a16:creationId xmlns:a16="http://schemas.microsoft.com/office/drawing/2014/main" id="{C350CF26-B8D2-CA43-AE98-17FBA1655B00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E992788-4209-0544-B71A-D47DDAF8E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1141947-BF71-DE45-BFFD-345905EC1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0EAC0A91-62CD-C945-9ECF-AA556A5EE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63260E7-0CDC-D94B-923E-E697416756BE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0821C9C-2DDA-7941-AA11-54D8D96BC7E9}"/>
              </a:ext>
            </a:extLst>
          </p:cNvPr>
          <p:cNvGrpSpPr/>
          <p:nvPr/>
        </p:nvGrpSpPr>
        <p:grpSpPr>
          <a:xfrm>
            <a:off x="6478425" y="2481135"/>
            <a:ext cx="1396216" cy="705026"/>
            <a:chOff x="3497038" y="6216934"/>
            <a:chExt cx="1396216" cy="705026"/>
          </a:xfrm>
        </p:grpSpPr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CE1147B8-8CFB-6946-B0A8-94F6DD715950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5B53383-06CC-EC42-9F88-D02235073FA6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179" name="Curved Left Arrow 178">
            <a:extLst>
              <a:ext uri="{FF2B5EF4-FFF2-40B4-BE49-F238E27FC236}">
                <a16:creationId xmlns:a16="http://schemas.microsoft.com/office/drawing/2014/main" id="{16DC6F38-EAB9-2D4F-ACD2-3A4967165915}"/>
              </a:ext>
            </a:extLst>
          </p:cNvPr>
          <p:cNvSpPr/>
          <p:nvPr/>
        </p:nvSpPr>
        <p:spPr>
          <a:xfrm rot="10800000" flipH="1">
            <a:off x="6045909" y="24500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59EFADA-1C7C-DD47-A0C9-1DD576BF7B65}"/>
              </a:ext>
            </a:extLst>
          </p:cNvPr>
          <p:cNvSpPr txBox="1"/>
          <p:nvPr/>
        </p:nvSpPr>
        <p:spPr>
          <a:xfrm>
            <a:off x="5102994" y="2384941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0A0B9B-B7A8-C040-9525-7E09BF1E5B7B}"/>
              </a:ext>
            </a:extLst>
          </p:cNvPr>
          <p:cNvSpPr txBox="1"/>
          <p:nvPr/>
        </p:nvSpPr>
        <p:spPr>
          <a:xfrm>
            <a:off x="4276300" y="1793963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D9EB129-40E9-144C-840E-2E9EFF76103E}"/>
              </a:ext>
            </a:extLst>
          </p:cNvPr>
          <p:cNvGrpSpPr/>
          <p:nvPr/>
        </p:nvGrpSpPr>
        <p:grpSpPr>
          <a:xfrm>
            <a:off x="5247733" y="1637617"/>
            <a:ext cx="846119" cy="760774"/>
            <a:chOff x="2292964" y="7459481"/>
            <a:chExt cx="846119" cy="760774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03FB1C9-807F-5C49-B007-FF028570518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0385741-0A8C-6942-8BD1-327BD2B23FB2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574D16AC-15BE-9446-A423-5E629180A05A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71296EE6-D34D-194B-90D2-6D4FFBD8F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D1BF44AC-E2F2-9B44-93BD-EC9ACB5022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40821C9-1324-E34C-8D53-165BAF64A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4FE9ED7-6F0A-5C43-A8EA-D1335527526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D2D7EF5-6B00-D24F-91E9-177428875CB8}"/>
              </a:ext>
            </a:extLst>
          </p:cNvPr>
          <p:cNvGrpSpPr/>
          <p:nvPr/>
        </p:nvGrpSpPr>
        <p:grpSpPr>
          <a:xfrm>
            <a:off x="4453403" y="1050160"/>
            <a:ext cx="846119" cy="760774"/>
            <a:chOff x="2292964" y="7459481"/>
            <a:chExt cx="846119" cy="760774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ADFECDE3-2FA2-C44C-AAFF-0D075A22DDAF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FD1AC960-5310-0A4E-ACFE-2A96C8B327C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riangle 193">
                <a:extLst>
                  <a:ext uri="{FF2B5EF4-FFF2-40B4-BE49-F238E27FC236}">
                    <a16:creationId xmlns:a16="http://schemas.microsoft.com/office/drawing/2014/main" id="{8602D79D-1D11-B645-A701-79AD555D756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EB701C3C-1F48-7247-8206-0E7D35138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E42093E-2924-D547-B814-7B372631B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1F9C78B6-29D0-6E44-9A3D-95EA514D2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F741AE3-73F9-F44E-B005-E147FE5CA85C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84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E2406-4505-664F-8E70-B3D8CC1F2A61}"/>
              </a:ext>
            </a:extLst>
          </p:cNvPr>
          <p:cNvGrpSpPr/>
          <p:nvPr/>
        </p:nvGrpSpPr>
        <p:grpSpPr>
          <a:xfrm>
            <a:off x="3529752" y="6096247"/>
            <a:ext cx="1396216" cy="705026"/>
            <a:chOff x="3497038" y="6216934"/>
            <a:chExt cx="1396216" cy="705026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83E238B-62FD-6342-A3AE-FC3DC8B42657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E19B4A-906F-A64B-BB60-556D0C9C4F6C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81" name="Curved Left Arrow 80">
            <a:extLst>
              <a:ext uri="{FF2B5EF4-FFF2-40B4-BE49-F238E27FC236}">
                <a16:creationId xmlns:a16="http://schemas.microsoft.com/office/drawing/2014/main" id="{C6DBADB2-C2F6-C546-BEB4-E2EBD369F62E}"/>
              </a:ext>
            </a:extLst>
          </p:cNvPr>
          <p:cNvSpPr/>
          <p:nvPr/>
        </p:nvSpPr>
        <p:spPr>
          <a:xfrm rot="10800000" flipH="1">
            <a:off x="3097236" y="6065125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153472-99F1-B149-9BD3-1F3417004392}"/>
              </a:ext>
            </a:extLst>
          </p:cNvPr>
          <p:cNvSpPr txBox="1"/>
          <p:nvPr/>
        </p:nvSpPr>
        <p:spPr>
          <a:xfrm>
            <a:off x="2154321" y="600005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9350C2-9B2F-EA43-8D63-2EA92181CCE1}"/>
              </a:ext>
            </a:extLst>
          </p:cNvPr>
          <p:cNvSpPr txBox="1"/>
          <p:nvPr/>
        </p:nvSpPr>
        <p:spPr>
          <a:xfrm>
            <a:off x="1327627" y="540907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2DAF55E-B2D8-344D-B30E-30043AE657F0}"/>
              </a:ext>
            </a:extLst>
          </p:cNvPr>
          <p:cNvGrpSpPr/>
          <p:nvPr/>
        </p:nvGrpSpPr>
        <p:grpSpPr>
          <a:xfrm>
            <a:off x="2299060" y="5252729"/>
            <a:ext cx="846119" cy="760774"/>
            <a:chOff x="2292964" y="7459481"/>
            <a:chExt cx="846119" cy="76077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59CC15C-C14C-1648-9C9A-2B5F44B732C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5D34D70-E925-7048-9241-330BA1C413B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B136BE71-CF26-AE43-B95C-0F5ADC96920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F6946D-EB88-D041-B01B-9212FAD71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6C84A39-8F38-3046-BDFE-87AB02DA3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4AEF0C8-8AB5-A141-AEEF-7D2811DDB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EFBFCFC-5CE7-7D49-8D57-71444CAFF68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A09A77-BB99-6B43-9321-7DF39949B48C}"/>
              </a:ext>
            </a:extLst>
          </p:cNvPr>
          <p:cNvGrpSpPr/>
          <p:nvPr/>
        </p:nvGrpSpPr>
        <p:grpSpPr>
          <a:xfrm>
            <a:off x="1504730" y="4665272"/>
            <a:ext cx="846119" cy="760774"/>
            <a:chOff x="2292964" y="7459481"/>
            <a:chExt cx="846119" cy="76077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460093-4C24-F343-A4D3-057BFA57942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ECA206E-0D59-AF48-832E-9318548413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iangle 104">
                <a:extLst>
                  <a:ext uri="{FF2B5EF4-FFF2-40B4-BE49-F238E27FC236}">
                    <a16:creationId xmlns:a16="http://schemas.microsoft.com/office/drawing/2014/main" id="{4B61BCB3-CFE6-5F41-BE9B-4913FCA3D5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DF0E3B6-0F4F-9244-A873-A456C2EEE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61FC18-C9FA-4645-AB8B-AFD6538C7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6321EBA-AE85-A04F-BF01-5A903654E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FDA0ED8-5C8D-714A-9859-134B16B1658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029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A7D907-3E9C-1142-8899-115A56A7A6B7}"/>
              </a:ext>
            </a:extLst>
          </p:cNvPr>
          <p:cNvSpPr txBox="1"/>
          <p:nvPr/>
        </p:nvSpPr>
        <p:spPr>
          <a:xfrm>
            <a:off x="308725" y="358167"/>
            <a:ext cx="67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Before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D1EC43-BD1F-1F42-AFA9-6EDB0BD42A0E}"/>
              </a:ext>
            </a:extLst>
          </p:cNvPr>
          <p:cNvSpPr txBox="1"/>
          <p:nvPr/>
        </p:nvSpPr>
        <p:spPr>
          <a:xfrm>
            <a:off x="3616801" y="358167"/>
            <a:ext cx="56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After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90994B-F389-9E48-9BE0-53AA402B2EFB}"/>
              </a:ext>
            </a:extLst>
          </p:cNvPr>
          <p:cNvSpPr/>
          <p:nvPr/>
        </p:nvSpPr>
        <p:spPr>
          <a:xfrm>
            <a:off x="0" y="332911"/>
            <a:ext cx="360000" cy="3270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17AD79-7F72-134E-BF4C-22CE33594418}"/>
              </a:ext>
            </a:extLst>
          </p:cNvPr>
          <p:cNvSpPr/>
          <p:nvPr/>
        </p:nvSpPr>
        <p:spPr>
          <a:xfrm rot="16200000">
            <a:off x="536283" y="-542376"/>
            <a:ext cx="360000" cy="142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E239A8-2011-984B-8EC3-8D07BB00634B}"/>
              </a:ext>
            </a:extLst>
          </p:cNvPr>
          <p:cNvSpPr/>
          <p:nvPr/>
        </p:nvSpPr>
        <p:spPr>
          <a:xfrm>
            <a:off x="3311074" y="15066"/>
            <a:ext cx="360000" cy="3270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D41566-C267-3D4E-8568-81600EFF1AB4}"/>
              </a:ext>
            </a:extLst>
          </p:cNvPr>
          <p:cNvSpPr/>
          <p:nvPr/>
        </p:nvSpPr>
        <p:spPr>
          <a:xfrm>
            <a:off x="239300" y="573797"/>
            <a:ext cx="8125055" cy="110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0DB62E9-D0E2-D542-B004-0E7B2C21D3C2}"/>
              </a:ext>
            </a:extLst>
          </p:cNvPr>
          <p:cNvCxnSpPr>
            <a:cxnSpLocks/>
          </p:cNvCxnSpPr>
          <p:nvPr/>
        </p:nvCxnSpPr>
        <p:spPr>
          <a:xfrm flipH="1">
            <a:off x="366274" y="706760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AA546B0-22C3-0E4F-8EEB-902B1AE74F65}"/>
              </a:ext>
            </a:extLst>
          </p:cNvPr>
          <p:cNvSpPr txBox="1"/>
          <p:nvPr/>
        </p:nvSpPr>
        <p:spPr>
          <a:xfrm>
            <a:off x="293711" y="2825669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FE5AC5A-3BEE-2B49-8BF4-97F69E7D5D82}"/>
              </a:ext>
            </a:extLst>
          </p:cNvPr>
          <p:cNvCxnSpPr>
            <a:cxnSpLocks/>
          </p:cNvCxnSpPr>
          <p:nvPr/>
        </p:nvCxnSpPr>
        <p:spPr>
          <a:xfrm flipH="1" flipV="1">
            <a:off x="366274" y="2796800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15E91A54-0607-4F4C-90A5-CB005EBC6B3D}"/>
              </a:ext>
            </a:extLst>
          </p:cNvPr>
          <p:cNvSpPr/>
          <p:nvPr/>
        </p:nvSpPr>
        <p:spPr>
          <a:xfrm>
            <a:off x="817781" y="172114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7736182-264B-BD45-A732-42A6BF056ED8}"/>
              </a:ext>
            </a:extLst>
          </p:cNvPr>
          <p:cNvSpPr/>
          <p:nvPr/>
        </p:nvSpPr>
        <p:spPr>
          <a:xfrm>
            <a:off x="817154" y="2298611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174CB6-36A2-8848-BFBA-7322D984927D}"/>
              </a:ext>
            </a:extLst>
          </p:cNvPr>
          <p:cNvCxnSpPr/>
          <p:nvPr/>
        </p:nvCxnSpPr>
        <p:spPr>
          <a:xfrm flipH="1">
            <a:off x="972082" y="204003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9B3D766-3099-4C4C-B35F-E315EB08B928}"/>
              </a:ext>
            </a:extLst>
          </p:cNvPr>
          <p:cNvSpPr txBox="1"/>
          <p:nvPr/>
        </p:nvSpPr>
        <p:spPr>
          <a:xfrm>
            <a:off x="1138630" y="2252576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4109B0B-A717-9845-85A2-F3431DB1F831}"/>
              </a:ext>
            </a:extLst>
          </p:cNvPr>
          <p:cNvSpPr/>
          <p:nvPr/>
        </p:nvSpPr>
        <p:spPr>
          <a:xfrm>
            <a:off x="1163569" y="1687208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92CEAD6-015E-AE4C-9977-7C30D650BBEF}"/>
              </a:ext>
            </a:extLst>
          </p:cNvPr>
          <p:cNvSpPr txBox="1"/>
          <p:nvPr/>
        </p:nvSpPr>
        <p:spPr>
          <a:xfrm>
            <a:off x="286848" y="7444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091BAD0D-E387-2441-86A8-54F714F55413}"/>
              </a:ext>
            </a:extLst>
          </p:cNvPr>
          <p:cNvSpPr/>
          <p:nvPr/>
        </p:nvSpPr>
        <p:spPr>
          <a:xfrm>
            <a:off x="619764" y="1767895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B345EB-BAE6-9A49-BC97-F1C32C2556BD}"/>
              </a:ext>
            </a:extLst>
          </p:cNvPr>
          <p:cNvSpPr txBox="1"/>
          <p:nvPr/>
        </p:nvSpPr>
        <p:spPr>
          <a:xfrm>
            <a:off x="1792995" y="447134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B8BA3D7-94B7-2342-8A02-3197CD46349F}"/>
              </a:ext>
            </a:extLst>
          </p:cNvPr>
          <p:cNvSpPr txBox="1"/>
          <p:nvPr/>
        </p:nvSpPr>
        <p:spPr>
          <a:xfrm>
            <a:off x="966301" y="388037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2E121EE-FDA1-E344-99F1-4CF1880C6D56}"/>
              </a:ext>
            </a:extLst>
          </p:cNvPr>
          <p:cNvGrpSpPr/>
          <p:nvPr/>
        </p:nvGrpSpPr>
        <p:grpSpPr>
          <a:xfrm>
            <a:off x="1937734" y="3724024"/>
            <a:ext cx="846119" cy="760774"/>
            <a:chOff x="2292964" y="7459481"/>
            <a:chExt cx="846119" cy="76077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F6A09D4-AA42-E844-8317-DDE2809B1B27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538C7C3-F1CB-804F-8314-5B7D73CC8471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riangle 149">
                <a:extLst>
                  <a:ext uri="{FF2B5EF4-FFF2-40B4-BE49-F238E27FC236}">
                    <a16:creationId xmlns:a16="http://schemas.microsoft.com/office/drawing/2014/main" id="{55FD1916-7B94-AA42-814A-49AD41E0D0BF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7316008-E303-A443-8CEF-D34816173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E986BC4-0A7F-5B4A-892F-4B2F0C3F0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3A079C8D-FD7C-8940-9353-064189572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BAE8F34-7137-D047-AD21-2D3877789F9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8C10172-1278-494F-9E8A-8C34852298DE}"/>
              </a:ext>
            </a:extLst>
          </p:cNvPr>
          <p:cNvGrpSpPr/>
          <p:nvPr/>
        </p:nvGrpSpPr>
        <p:grpSpPr>
          <a:xfrm>
            <a:off x="1143404" y="3136567"/>
            <a:ext cx="846119" cy="760774"/>
            <a:chOff x="2292964" y="7459481"/>
            <a:chExt cx="846119" cy="760774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C9920E2-8E06-9C4E-8681-4ABDF968BFD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E886A2F-90F1-D24A-9709-78666C83DB4C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riangle 157">
                <a:extLst>
                  <a:ext uri="{FF2B5EF4-FFF2-40B4-BE49-F238E27FC236}">
                    <a16:creationId xmlns:a16="http://schemas.microsoft.com/office/drawing/2014/main" id="{3F9ADC0D-7B74-F549-BAEC-BE543443661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B180C949-D78A-2B45-9E87-E1CD167520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08D9C53B-7FE9-2E45-8A0F-4C19CABF2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CC91456-D5AC-2B42-B37C-EA48B8EC6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1D7FFD-3CDE-6046-BD22-AAE9A8CADE9C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CE752B7-C03B-F447-82B4-B156079647F7}"/>
              </a:ext>
            </a:extLst>
          </p:cNvPr>
          <p:cNvCxnSpPr>
            <a:cxnSpLocks/>
          </p:cNvCxnSpPr>
          <p:nvPr/>
        </p:nvCxnSpPr>
        <p:spPr>
          <a:xfrm flipH="1">
            <a:off x="3692257" y="704926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73D72D5-CB3B-4D4A-858E-C6A48586C82A}"/>
              </a:ext>
            </a:extLst>
          </p:cNvPr>
          <p:cNvSpPr txBox="1"/>
          <p:nvPr/>
        </p:nvSpPr>
        <p:spPr>
          <a:xfrm>
            <a:off x="3619694" y="2823835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B2F424F-7016-E043-AF2B-DB89C24E6225}"/>
              </a:ext>
            </a:extLst>
          </p:cNvPr>
          <p:cNvCxnSpPr>
            <a:cxnSpLocks/>
          </p:cNvCxnSpPr>
          <p:nvPr/>
        </p:nvCxnSpPr>
        <p:spPr>
          <a:xfrm flipH="1" flipV="1">
            <a:off x="3692257" y="2794966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19692295-730B-4943-B236-A95D12F126EB}"/>
              </a:ext>
            </a:extLst>
          </p:cNvPr>
          <p:cNvSpPr/>
          <p:nvPr/>
        </p:nvSpPr>
        <p:spPr>
          <a:xfrm>
            <a:off x="4143764" y="171930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652DC19A-017A-A941-A7C9-1BF1B8CF03DA}"/>
              </a:ext>
            </a:extLst>
          </p:cNvPr>
          <p:cNvSpPr/>
          <p:nvPr/>
        </p:nvSpPr>
        <p:spPr>
          <a:xfrm>
            <a:off x="4143137" y="229677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3B649F8-AB26-5D45-A65B-FC02A06E53FE}"/>
              </a:ext>
            </a:extLst>
          </p:cNvPr>
          <p:cNvCxnSpPr/>
          <p:nvPr/>
        </p:nvCxnSpPr>
        <p:spPr>
          <a:xfrm flipH="1">
            <a:off x="4298065" y="2038199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1A83605-58D4-834E-AFD5-5A130C6159AB}"/>
              </a:ext>
            </a:extLst>
          </p:cNvPr>
          <p:cNvSpPr txBox="1"/>
          <p:nvPr/>
        </p:nvSpPr>
        <p:spPr>
          <a:xfrm>
            <a:off x="4464613" y="2250742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E638653-405D-6F49-9842-FFD5298FB76E}"/>
              </a:ext>
            </a:extLst>
          </p:cNvPr>
          <p:cNvSpPr/>
          <p:nvPr/>
        </p:nvSpPr>
        <p:spPr>
          <a:xfrm>
            <a:off x="4489552" y="1685374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6A0B293-B85C-6D44-AB5F-1C4854D3110E}"/>
              </a:ext>
            </a:extLst>
          </p:cNvPr>
          <p:cNvSpPr txBox="1"/>
          <p:nvPr/>
        </p:nvSpPr>
        <p:spPr>
          <a:xfrm>
            <a:off x="3612831" y="742601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204" name="Right Arrow 203">
            <a:extLst>
              <a:ext uri="{FF2B5EF4-FFF2-40B4-BE49-F238E27FC236}">
                <a16:creationId xmlns:a16="http://schemas.microsoft.com/office/drawing/2014/main" id="{9563D861-7372-5845-BCFA-888605DF2E6E}"/>
              </a:ext>
            </a:extLst>
          </p:cNvPr>
          <p:cNvSpPr/>
          <p:nvPr/>
        </p:nvSpPr>
        <p:spPr>
          <a:xfrm>
            <a:off x="3945747" y="1199133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B8AB527-7DCC-D344-B3C7-A47046A1A334}"/>
              </a:ext>
            </a:extLst>
          </p:cNvPr>
          <p:cNvSpPr txBox="1"/>
          <p:nvPr/>
        </p:nvSpPr>
        <p:spPr>
          <a:xfrm>
            <a:off x="5118978" y="4469514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08CD736-ED3A-8A45-BBBC-16F66D82BEBA}"/>
              </a:ext>
            </a:extLst>
          </p:cNvPr>
          <p:cNvSpPr txBox="1"/>
          <p:nvPr/>
        </p:nvSpPr>
        <p:spPr>
          <a:xfrm>
            <a:off x="4292284" y="387853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B650B1B-0D1A-4C47-9403-264E027A2377}"/>
              </a:ext>
            </a:extLst>
          </p:cNvPr>
          <p:cNvGrpSpPr/>
          <p:nvPr/>
        </p:nvGrpSpPr>
        <p:grpSpPr>
          <a:xfrm>
            <a:off x="5263717" y="3722190"/>
            <a:ext cx="846119" cy="760774"/>
            <a:chOff x="2292964" y="7459481"/>
            <a:chExt cx="846119" cy="760774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08A6CA8-8BF5-544C-B296-E485A737366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07FB06E-6529-4B4D-B77B-8F93E2D5A142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riangle 210">
                <a:extLst>
                  <a:ext uri="{FF2B5EF4-FFF2-40B4-BE49-F238E27FC236}">
                    <a16:creationId xmlns:a16="http://schemas.microsoft.com/office/drawing/2014/main" id="{86DE60A2-F498-9941-93B0-1645BA231A0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3B93D9E-777E-A143-B8A5-4DAD2EC98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24566DB-14DF-DD41-A956-E2E02F2F37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A5189396-0F0B-CB49-B9CF-307BC5FF1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FF10DE2-F7C4-D84C-A173-5C98EA9DE18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42B7285-17EA-8C4B-A892-107D28B7CDA0}"/>
              </a:ext>
            </a:extLst>
          </p:cNvPr>
          <p:cNvGrpSpPr/>
          <p:nvPr/>
        </p:nvGrpSpPr>
        <p:grpSpPr>
          <a:xfrm>
            <a:off x="4469387" y="3134733"/>
            <a:ext cx="846119" cy="760774"/>
            <a:chOff x="2292964" y="7459481"/>
            <a:chExt cx="846119" cy="760774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DB87EE1-0322-C044-8AE6-B077C67F3D5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CE4CFCF-BC74-764D-8118-5428D4A5772C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Triangle 218">
                <a:extLst>
                  <a:ext uri="{FF2B5EF4-FFF2-40B4-BE49-F238E27FC236}">
                    <a16:creationId xmlns:a16="http://schemas.microsoft.com/office/drawing/2014/main" id="{45BC794F-9262-1E48-99B0-C65E9BC8C9E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C4D04465-E094-1A4B-BD10-FF37471D7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EB9AC751-1D6D-F343-A205-3755601B48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A38755B0-E3CE-1442-9C96-4DFDEEC212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A5B9221-7A19-9B40-B972-3E86473637A3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23" name="Curved Left Arrow 222">
            <a:extLst>
              <a:ext uri="{FF2B5EF4-FFF2-40B4-BE49-F238E27FC236}">
                <a16:creationId xmlns:a16="http://schemas.microsoft.com/office/drawing/2014/main" id="{9DA26475-E303-1244-A04E-E638729FB9CA}"/>
              </a:ext>
            </a:extLst>
          </p:cNvPr>
          <p:cNvSpPr/>
          <p:nvPr/>
        </p:nvSpPr>
        <p:spPr>
          <a:xfrm rot="10800000" flipH="1">
            <a:off x="6062140" y="1393882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0B1EB01-C28D-0341-9D19-FD5FC78993FF}"/>
              </a:ext>
            </a:extLst>
          </p:cNvPr>
          <p:cNvGrpSpPr/>
          <p:nvPr/>
        </p:nvGrpSpPr>
        <p:grpSpPr>
          <a:xfrm>
            <a:off x="6466977" y="2144522"/>
            <a:ext cx="1974130" cy="514490"/>
            <a:chOff x="3529752" y="3675061"/>
            <a:chExt cx="1974130" cy="514490"/>
          </a:xfrm>
        </p:grpSpPr>
        <p:sp>
          <p:nvSpPr>
            <p:cNvPr id="225" name="Rounded Rectangle 224">
              <a:extLst>
                <a:ext uri="{FF2B5EF4-FFF2-40B4-BE49-F238E27FC236}">
                  <a16:creationId xmlns:a16="http://schemas.microsoft.com/office/drawing/2014/main" id="{69D72569-C2A8-1B43-90FA-B59CC0302FC8}"/>
                </a:ext>
              </a:extLst>
            </p:cNvPr>
            <p:cNvSpPr/>
            <p:nvPr/>
          </p:nvSpPr>
          <p:spPr>
            <a:xfrm>
              <a:off x="3547332" y="3675061"/>
              <a:ext cx="720000" cy="23040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Commit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69862487-3572-B74B-946E-86B3200A3149}"/>
                </a:ext>
              </a:extLst>
            </p:cNvPr>
            <p:cNvSpPr txBox="1"/>
            <p:nvPr/>
          </p:nvSpPr>
          <p:spPr>
            <a:xfrm>
              <a:off x="3529752" y="3906397"/>
              <a:ext cx="197413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83985FB-6304-874A-95A0-2DCB7FB94966}"/>
              </a:ext>
            </a:extLst>
          </p:cNvPr>
          <p:cNvSpPr/>
          <p:nvPr/>
        </p:nvSpPr>
        <p:spPr>
          <a:xfrm>
            <a:off x="4143137" y="3119284"/>
            <a:ext cx="1856526" cy="1677474"/>
          </a:xfrm>
          <a:prstGeom prst="rect">
            <a:avLst/>
          </a:prstGeom>
          <a:solidFill>
            <a:schemeClr val="bg1">
              <a:alpha val="8832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FA4486E7-AE10-8441-B5BD-703879705293}"/>
              </a:ext>
            </a:extLst>
          </p:cNvPr>
          <p:cNvSpPr/>
          <p:nvPr/>
        </p:nvSpPr>
        <p:spPr>
          <a:xfrm>
            <a:off x="4156903" y="115309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E6B9D8F4-9D28-4340-8608-AF6E29BFDBBC}"/>
              </a:ext>
            </a:extLst>
          </p:cNvPr>
          <p:cNvCxnSpPr>
            <a:stCxn id="228" idx="4"/>
          </p:cNvCxnSpPr>
          <p:nvPr/>
        </p:nvCxnSpPr>
        <p:spPr>
          <a:xfrm flipH="1">
            <a:off x="4312354" y="147198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FC194AA-5606-C44B-B824-BBB0953C6EC4}"/>
              </a:ext>
            </a:extLst>
          </p:cNvPr>
          <p:cNvSpPr/>
          <p:nvPr/>
        </p:nvSpPr>
        <p:spPr>
          <a:xfrm>
            <a:off x="4491985" y="1154890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F6C79EC-2B8C-E349-80F9-D212062DC694}"/>
              </a:ext>
            </a:extLst>
          </p:cNvPr>
          <p:cNvSpPr/>
          <p:nvPr/>
        </p:nvSpPr>
        <p:spPr>
          <a:xfrm>
            <a:off x="316052" y="726668"/>
            <a:ext cx="8125055" cy="9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67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29672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E2406-4505-664F-8E70-B3D8CC1F2A61}"/>
              </a:ext>
            </a:extLst>
          </p:cNvPr>
          <p:cNvGrpSpPr/>
          <p:nvPr/>
        </p:nvGrpSpPr>
        <p:grpSpPr>
          <a:xfrm>
            <a:off x="3529752" y="6096247"/>
            <a:ext cx="1396216" cy="705026"/>
            <a:chOff x="3497038" y="6216934"/>
            <a:chExt cx="1396216" cy="705026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83E238B-62FD-6342-A3AE-FC3DC8B42657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E19B4A-906F-A64B-BB60-556D0C9C4F6C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81" name="Curved Left Arrow 80">
            <a:extLst>
              <a:ext uri="{FF2B5EF4-FFF2-40B4-BE49-F238E27FC236}">
                <a16:creationId xmlns:a16="http://schemas.microsoft.com/office/drawing/2014/main" id="{C6DBADB2-C2F6-C546-BEB4-E2EBD369F62E}"/>
              </a:ext>
            </a:extLst>
          </p:cNvPr>
          <p:cNvSpPr/>
          <p:nvPr/>
        </p:nvSpPr>
        <p:spPr>
          <a:xfrm rot="10800000" flipH="1">
            <a:off x="3097236" y="6065125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153472-99F1-B149-9BD3-1F3417004392}"/>
              </a:ext>
            </a:extLst>
          </p:cNvPr>
          <p:cNvSpPr txBox="1"/>
          <p:nvPr/>
        </p:nvSpPr>
        <p:spPr>
          <a:xfrm>
            <a:off x="2154321" y="600005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9350C2-9B2F-EA43-8D63-2EA92181CCE1}"/>
              </a:ext>
            </a:extLst>
          </p:cNvPr>
          <p:cNvSpPr txBox="1"/>
          <p:nvPr/>
        </p:nvSpPr>
        <p:spPr>
          <a:xfrm>
            <a:off x="1327627" y="540907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2DAF55E-B2D8-344D-B30E-30043AE657F0}"/>
              </a:ext>
            </a:extLst>
          </p:cNvPr>
          <p:cNvGrpSpPr/>
          <p:nvPr/>
        </p:nvGrpSpPr>
        <p:grpSpPr>
          <a:xfrm>
            <a:off x="2299060" y="5252729"/>
            <a:ext cx="846119" cy="760774"/>
            <a:chOff x="2292964" y="7459481"/>
            <a:chExt cx="846119" cy="76077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59CC15C-C14C-1648-9C9A-2B5F44B732C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5D34D70-E925-7048-9241-330BA1C413B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B136BE71-CF26-AE43-B95C-0F5ADC96920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F6946D-EB88-D041-B01B-9212FAD71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6C84A39-8F38-3046-BDFE-87AB02DA3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4AEF0C8-8AB5-A141-AEEF-7D2811DDB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EFBFCFC-5CE7-7D49-8D57-71444CAFF68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A09A77-BB99-6B43-9321-7DF39949B48C}"/>
              </a:ext>
            </a:extLst>
          </p:cNvPr>
          <p:cNvGrpSpPr/>
          <p:nvPr/>
        </p:nvGrpSpPr>
        <p:grpSpPr>
          <a:xfrm>
            <a:off x="1504730" y="4665272"/>
            <a:ext cx="846119" cy="760774"/>
            <a:chOff x="2292964" y="7459481"/>
            <a:chExt cx="846119" cy="76077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460093-4C24-F343-A4D3-057BFA57942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ECA206E-0D59-AF48-832E-9318548413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iangle 104">
                <a:extLst>
                  <a:ext uri="{FF2B5EF4-FFF2-40B4-BE49-F238E27FC236}">
                    <a16:creationId xmlns:a16="http://schemas.microsoft.com/office/drawing/2014/main" id="{4B61BCB3-CFE6-5F41-BE9B-4913FCA3D5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DF0E3B6-0F4F-9244-A873-A456C2EEE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61FC18-C9FA-4645-AB8B-AFD6538C7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6321EBA-AE85-A04F-BF01-5A903654E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FDA0ED8-5C8D-714A-9859-134B16B1658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14" name="Curved Left Arrow 113">
            <a:extLst>
              <a:ext uri="{FF2B5EF4-FFF2-40B4-BE49-F238E27FC236}">
                <a16:creationId xmlns:a16="http://schemas.microsoft.com/office/drawing/2014/main" id="{4734D01C-18EB-0B4A-B887-C8931DC3B4A8}"/>
              </a:ext>
            </a:extLst>
          </p:cNvPr>
          <p:cNvSpPr/>
          <p:nvPr/>
        </p:nvSpPr>
        <p:spPr>
          <a:xfrm rot="10800000" flipH="1">
            <a:off x="3097483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1311EC-573E-D746-837F-CFC42C144D1B}"/>
              </a:ext>
            </a:extLst>
          </p:cNvPr>
          <p:cNvGrpSpPr/>
          <p:nvPr/>
        </p:nvGrpSpPr>
        <p:grpSpPr>
          <a:xfrm>
            <a:off x="3538896" y="3675061"/>
            <a:ext cx="1974130" cy="514490"/>
            <a:chOff x="3529752" y="3675061"/>
            <a:chExt cx="1974130" cy="514490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0B1F93F4-BF0F-2D4D-81C7-603227ABAFB2}"/>
                </a:ext>
              </a:extLst>
            </p:cNvPr>
            <p:cNvSpPr/>
            <p:nvPr/>
          </p:nvSpPr>
          <p:spPr>
            <a:xfrm>
              <a:off x="3547332" y="3675061"/>
              <a:ext cx="720000" cy="23040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Commit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9952DBD-D77C-FF45-994F-BB730A8985AF}"/>
                </a:ext>
              </a:extLst>
            </p:cNvPr>
            <p:cNvSpPr txBox="1"/>
            <p:nvPr/>
          </p:nvSpPr>
          <p:spPr>
            <a:xfrm>
              <a:off x="3529752" y="3906397"/>
              <a:ext cx="197413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F9F59C6-FA9A-844F-96B9-2F777988BC34}"/>
              </a:ext>
            </a:extLst>
          </p:cNvPr>
          <p:cNvSpPr/>
          <p:nvPr/>
        </p:nvSpPr>
        <p:spPr>
          <a:xfrm>
            <a:off x="1178480" y="4649823"/>
            <a:ext cx="1856526" cy="1677474"/>
          </a:xfrm>
          <a:prstGeom prst="rect">
            <a:avLst/>
          </a:prstGeom>
          <a:solidFill>
            <a:schemeClr val="bg1">
              <a:alpha val="8832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B63E89F-0F8B-A04B-8746-FB7FC10E6861}"/>
              </a:ext>
            </a:extLst>
          </p:cNvPr>
          <p:cNvSpPr/>
          <p:nvPr/>
        </p:nvSpPr>
        <p:spPr>
          <a:xfrm>
            <a:off x="1192246" y="268363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992D4B-9E2B-7F42-9A4D-19B152FF5697}"/>
              </a:ext>
            </a:extLst>
          </p:cNvPr>
          <p:cNvCxnSpPr>
            <a:stCxn id="118" idx="4"/>
          </p:cNvCxnSpPr>
          <p:nvPr/>
        </p:nvCxnSpPr>
        <p:spPr>
          <a:xfrm flipH="1">
            <a:off x="1347697" y="300252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BC4731E-40C2-3945-970E-23824642978F}"/>
              </a:ext>
            </a:extLst>
          </p:cNvPr>
          <p:cNvSpPr/>
          <p:nvPr/>
        </p:nvSpPr>
        <p:spPr>
          <a:xfrm>
            <a:off x="1527328" y="268542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</p:spTree>
    <p:extLst>
      <p:ext uri="{BB962C8B-B14F-4D97-AF65-F5344CB8AC3E}">
        <p14:creationId xmlns:p14="http://schemas.microsoft.com/office/powerpoint/2010/main" val="141321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3674502" y="705362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3616801" y="74063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4401152" y="2975332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5067695" y="250703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4241001" y="191606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5212434" y="1759714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4418104" y="1172257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4416568" y="2246263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111829-3C5B-B94F-835C-C3B1860D0114}"/>
              </a:ext>
            </a:extLst>
          </p:cNvPr>
          <p:cNvCxnSpPr>
            <a:cxnSpLocks/>
          </p:cNvCxnSpPr>
          <p:nvPr/>
        </p:nvCxnSpPr>
        <p:spPr>
          <a:xfrm flipH="1">
            <a:off x="366426" y="705362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0F9E91C-C57E-B64B-B9A5-182A7C6FAF17}"/>
              </a:ext>
            </a:extLst>
          </p:cNvPr>
          <p:cNvSpPr txBox="1"/>
          <p:nvPr/>
        </p:nvSpPr>
        <p:spPr>
          <a:xfrm>
            <a:off x="317869" y="74063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9CBA5B-19F8-C94E-81F5-0FFE2CC1EAC1}"/>
              </a:ext>
            </a:extLst>
          </p:cNvPr>
          <p:cNvSpPr txBox="1"/>
          <p:nvPr/>
        </p:nvSpPr>
        <p:spPr>
          <a:xfrm>
            <a:off x="1102220" y="2975332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CF368A-8E52-394D-B926-E79F2FB0CA6A}"/>
              </a:ext>
            </a:extLst>
          </p:cNvPr>
          <p:cNvSpPr txBox="1"/>
          <p:nvPr/>
        </p:nvSpPr>
        <p:spPr>
          <a:xfrm>
            <a:off x="1768763" y="250703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AE26A8-9F4F-0741-8066-AD96F73F57BC}"/>
              </a:ext>
            </a:extLst>
          </p:cNvPr>
          <p:cNvSpPr txBox="1"/>
          <p:nvPr/>
        </p:nvSpPr>
        <p:spPr>
          <a:xfrm>
            <a:off x="942069" y="191606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D9272EA-EBF1-A543-9F56-302990D7B7A4}"/>
              </a:ext>
            </a:extLst>
          </p:cNvPr>
          <p:cNvGrpSpPr/>
          <p:nvPr/>
        </p:nvGrpSpPr>
        <p:grpSpPr>
          <a:xfrm>
            <a:off x="1913502" y="1759714"/>
            <a:ext cx="846119" cy="760774"/>
            <a:chOff x="2292964" y="7459481"/>
            <a:chExt cx="846119" cy="76077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C7FDE78-62DE-6B4A-8627-76751A97DB1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5BCF079-CC9C-9142-B877-0F347F7F0E3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EFB96E2A-FAA9-DD42-90EB-265CB75AE54E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2EF86E4-BDAF-4B43-8BEC-494FED4CA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E06D68E-82C6-9B44-BCA3-42CB28BFC2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E85AACE-2A17-3D4F-BFB9-63C848C66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CC87672-4E16-874D-B770-A41320F88779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CD6C2C-31D9-CB45-AAC7-2D520B4E9E21}"/>
              </a:ext>
            </a:extLst>
          </p:cNvPr>
          <p:cNvGrpSpPr/>
          <p:nvPr/>
        </p:nvGrpSpPr>
        <p:grpSpPr>
          <a:xfrm>
            <a:off x="1119172" y="1172257"/>
            <a:ext cx="846119" cy="760774"/>
            <a:chOff x="2292964" y="7459481"/>
            <a:chExt cx="846119" cy="76077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074977D-50EC-5348-927C-C5AA7C9A0342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0A9A47A-8BD3-4245-B638-61F15D06AFAC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02818598-4E97-AD4D-A0EF-A29EE91701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D090AC3-6E8E-EE4C-87C3-2C494DED1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C55DB9B-66D2-E44E-ADB1-7641A6CDD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F8DA4A7-0D6B-AA47-B272-5A0D97D93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3F33C5-8882-B846-AAAF-CBFE30E9ACC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F0D4928-F1E6-A946-9B13-66C36CBE0844}"/>
              </a:ext>
            </a:extLst>
          </p:cNvPr>
          <p:cNvGrpSpPr/>
          <p:nvPr/>
        </p:nvGrpSpPr>
        <p:grpSpPr>
          <a:xfrm>
            <a:off x="1117636" y="2246263"/>
            <a:ext cx="846119" cy="760774"/>
            <a:chOff x="2292964" y="7459481"/>
            <a:chExt cx="846119" cy="76077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34A71BD-B05A-7E41-996C-0D871B23B4D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0FFD49-3705-094B-8F38-C69752408D0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riangle 109">
                <a:extLst>
                  <a:ext uri="{FF2B5EF4-FFF2-40B4-BE49-F238E27FC236}">
                    <a16:creationId xmlns:a16="http://schemas.microsoft.com/office/drawing/2014/main" id="{835BFE0C-188B-134A-B9FB-6C164C3921E2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F8F3ADD-E4F2-6449-95E4-C9680810C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39894D5-8612-3D45-BDE8-42F6C0BB0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AAEF94D-E7A0-3446-AD00-D614F0840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FB553C-83D8-2744-8816-AFEB1BA55099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A7D907-3E9C-1142-8899-115A56A7A6B7}"/>
              </a:ext>
            </a:extLst>
          </p:cNvPr>
          <p:cNvSpPr txBox="1"/>
          <p:nvPr/>
        </p:nvSpPr>
        <p:spPr>
          <a:xfrm>
            <a:off x="308725" y="358167"/>
            <a:ext cx="81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D1EC43-BD1F-1F42-AFA9-6EDB0BD42A0E}"/>
              </a:ext>
            </a:extLst>
          </p:cNvPr>
          <p:cNvSpPr txBox="1"/>
          <p:nvPr/>
        </p:nvSpPr>
        <p:spPr>
          <a:xfrm>
            <a:off x="3616801" y="358167"/>
            <a:ext cx="67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273927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29672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27519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E2406-4505-664F-8E70-B3D8CC1F2A61}"/>
              </a:ext>
            </a:extLst>
          </p:cNvPr>
          <p:cNvGrpSpPr/>
          <p:nvPr/>
        </p:nvGrpSpPr>
        <p:grpSpPr>
          <a:xfrm>
            <a:off x="3529752" y="6096247"/>
            <a:ext cx="1396216" cy="705026"/>
            <a:chOff x="3497038" y="6216934"/>
            <a:chExt cx="1396216" cy="705026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83E238B-62FD-6342-A3AE-FC3DC8B42657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E19B4A-906F-A64B-BB60-556D0C9C4F6C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81" name="Curved Left Arrow 80">
            <a:extLst>
              <a:ext uri="{FF2B5EF4-FFF2-40B4-BE49-F238E27FC236}">
                <a16:creationId xmlns:a16="http://schemas.microsoft.com/office/drawing/2014/main" id="{C6DBADB2-C2F6-C546-BEB4-E2EBD369F62E}"/>
              </a:ext>
            </a:extLst>
          </p:cNvPr>
          <p:cNvSpPr/>
          <p:nvPr/>
        </p:nvSpPr>
        <p:spPr>
          <a:xfrm rot="10800000" flipH="1">
            <a:off x="3097236" y="6065125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153472-99F1-B149-9BD3-1F3417004392}"/>
              </a:ext>
            </a:extLst>
          </p:cNvPr>
          <p:cNvSpPr txBox="1"/>
          <p:nvPr/>
        </p:nvSpPr>
        <p:spPr>
          <a:xfrm>
            <a:off x="2154321" y="600005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9350C2-9B2F-EA43-8D63-2EA92181CCE1}"/>
              </a:ext>
            </a:extLst>
          </p:cNvPr>
          <p:cNvSpPr txBox="1"/>
          <p:nvPr/>
        </p:nvSpPr>
        <p:spPr>
          <a:xfrm>
            <a:off x="1327627" y="540907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2DAF55E-B2D8-344D-B30E-30043AE657F0}"/>
              </a:ext>
            </a:extLst>
          </p:cNvPr>
          <p:cNvGrpSpPr/>
          <p:nvPr/>
        </p:nvGrpSpPr>
        <p:grpSpPr>
          <a:xfrm>
            <a:off x="2299060" y="5252729"/>
            <a:ext cx="846119" cy="760774"/>
            <a:chOff x="2292964" y="7459481"/>
            <a:chExt cx="846119" cy="76077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59CC15C-C14C-1648-9C9A-2B5F44B732C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5D34D70-E925-7048-9241-330BA1C413B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B136BE71-CF26-AE43-B95C-0F5ADC96920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F6946D-EB88-D041-B01B-9212FAD71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6C84A39-8F38-3046-BDFE-87AB02DA3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4AEF0C8-8AB5-A141-AEEF-7D2811DDB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EFBFCFC-5CE7-7D49-8D57-71444CAFF68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A09A77-BB99-6B43-9321-7DF39949B48C}"/>
              </a:ext>
            </a:extLst>
          </p:cNvPr>
          <p:cNvGrpSpPr/>
          <p:nvPr/>
        </p:nvGrpSpPr>
        <p:grpSpPr>
          <a:xfrm>
            <a:off x="1504730" y="4665272"/>
            <a:ext cx="846119" cy="760774"/>
            <a:chOff x="2292964" y="7459481"/>
            <a:chExt cx="846119" cy="76077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460093-4C24-F343-A4D3-057BFA57942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ECA206E-0D59-AF48-832E-9318548413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iangle 104">
                <a:extLst>
                  <a:ext uri="{FF2B5EF4-FFF2-40B4-BE49-F238E27FC236}">
                    <a16:creationId xmlns:a16="http://schemas.microsoft.com/office/drawing/2014/main" id="{4B61BCB3-CFE6-5F41-BE9B-4913FCA3D5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DF0E3B6-0F4F-9244-A873-A456C2EEE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61FC18-C9FA-4645-AB8B-AFD6538C7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6321EBA-AE85-A04F-BF01-5A903654E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FDA0ED8-5C8D-714A-9859-134B16B1658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14" name="Curved Left Arrow 113">
            <a:extLst>
              <a:ext uri="{FF2B5EF4-FFF2-40B4-BE49-F238E27FC236}">
                <a16:creationId xmlns:a16="http://schemas.microsoft.com/office/drawing/2014/main" id="{4734D01C-18EB-0B4A-B887-C8931DC3B4A8}"/>
              </a:ext>
            </a:extLst>
          </p:cNvPr>
          <p:cNvSpPr/>
          <p:nvPr/>
        </p:nvSpPr>
        <p:spPr>
          <a:xfrm rot="10800000" flipH="1">
            <a:off x="3097483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1311EC-573E-D746-837F-CFC42C144D1B}"/>
              </a:ext>
            </a:extLst>
          </p:cNvPr>
          <p:cNvGrpSpPr/>
          <p:nvPr/>
        </p:nvGrpSpPr>
        <p:grpSpPr>
          <a:xfrm>
            <a:off x="3538896" y="3675061"/>
            <a:ext cx="1974130" cy="514490"/>
            <a:chOff x="3529752" y="3675061"/>
            <a:chExt cx="1974130" cy="514490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0B1F93F4-BF0F-2D4D-81C7-603227ABAFB2}"/>
                </a:ext>
              </a:extLst>
            </p:cNvPr>
            <p:cNvSpPr/>
            <p:nvPr/>
          </p:nvSpPr>
          <p:spPr>
            <a:xfrm>
              <a:off x="3547332" y="3675061"/>
              <a:ext cx="720000" cy="23040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Commit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9952DBD-D77C-FF45-994F-BB730A8985AF}"/>
                </a:ext>
              </a:extLst>
            </p:cNvPr>
            <p:cNvSpPr txBox="1"/>
            <p:nvPr/>
          </p:nvSpPr>
          <p:spPr>
            <a:xfrm>
              <a:off x="3529752" y="3906397"/>
              <a:ext cx="197413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F9F59C6-FA9A-844F-96B9-2F777988BC34}"/>
              </a:ext>
            </a:extLst>
          </p:cNvPr>
          <p:cNvSpPr/>
          <p:nvPr/>
        </p:nvSpPr>
        <p:spPr>
          <a:xfrm>
            <a:off x="1178480" y="4649823"/>
            <a:ext cx="1856526" cy="1677474"/>
          </a:xfrm>
          <a:prstGeom prst="rect">
            <a:avLst/>
          </a:prstGeom>
          <a:solidFill>
            <a:schemeClr val="bg1">
              <a:alpha val="8832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B63E89F-0F8B-A04B-8746-FB7FC10E6861}"/>
              </a:ext>
            </a:extLst>
          </p:cNvPr>
          <p:cNvSpPr/>
          <p:nvPr/>
        </p:nvSpPr>
        <p:spPr>
          <a:xfrm>
            <a:off x="1192246" y="268363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992D4B-9E2B-7F42-9A4D-19B152FF5697}"/>
              </a:ext>
            </a:extLst>
          </p:cNvPr>
          <p:cNvCxnSpPr>
            <a:stCxn id="118" idx="4"/>
          </p:cNvCxnSpPr>
          <p:nvPr/>
        </p:nvCxnSpPr>
        <p:spPr>
          <a:xfrm flipH="1">
            <a:off x="1347697" y="300252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BC4731E-40C2-3945-970E-23824642978F}"/>
              </a:ext>
            </a:extLst>
          </p:cNvPr>
          <p:cNvSpPr/>
          <p:nvPr/>
        </p:nvSpPr>
        <p:spPr>
          <a:xfrm>
            <a:off x="1527328" y="268542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32CB21-0023-E047-8FA0-8E61B0B157F3}"/>
              </a:ext>
            </a:extLst>
          </p:cNvPr>
          <p:cNvGrpSpPr/>
          <p:nvPr/>
        </p:nvGrpSpPr>
        <p:grpSpPr>
          <a:xfrm>
            <a:off x="4549675" y="2103999"/>
            <a:ext cx="650582" cy="359970"/>
            <a:chOff x="5062947" y="8666496"/>
            <a:chExt cx="733993" cy="374079"/>
          </a:xfrm>
        </p:grpSpPr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9D84CB47-4240-344A-9032-B0D0746AFA63}"/>
                </a:ext>
              </a:extLst>
            </p:cNvPr>
            <p:cNvSpPr/>
            <p:nvPr/>
          </p:nvSpPr>
          <p:spPr>
            <a:xfrm>
              <a:off x="5169950" y="8853535"/>
              <a:ext cx="572573" cy="18704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8944426-51AF-684D-AE05-A1911264354E}"/>
                </a:ext>
              </a:extLst>
            </p:cNvPr>
            <p:cNvSpPr/>
            <p:nvPr/>
          </p:nvSpPr>
          <p:spPr>
            <a:xfrm>
              <a:off x="5227137" y="8666496"/>
              <a:ext cx="457820" cy="374079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36EE20-151D-EC47-A726-1194B49D51FD}"/>
                </a:ext>
              </a:extLst>
            </p:cNvPr>
            <p:cNvSpPr/>
            <p:nvPr/>
          </p:nvSpPr>
          <p:spPr>
            <a:xfrm>
              <a:off x="5062947" y="8828033"/>
              <a:ext cx="255494" cy="212542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7AB3B0A-B952-5C44-AE11-8DA986FB1448}"/>
                </a:ext>
              </a:extLst>
            </p:cNvPr>
            <p:cNvSpPr/>
            <p:nvPr/>
          </p:nvSpPr>
          <p:spPr>
            <a:xfrm>
              <a:off x="5617922" y="8853535"/>
              <a:ext cx="179018" cy="187040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4FBCE30-1C85-3F4E-93E8-5AFC46C62991}"/>
              </a:ext>
            </a:extLst>
          </p:cNvPr>
          <p:cNvSpPr txBox="1"/>
          <p:nvPr/>
        </p:nvSpPr>
        <p:spPr>
          <a:xfrm>
            <a:off x="4631479" y="2211269"/>
            <a:ext cx="495650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131" name="Right Arrow 130">
            <a:extLst>
              <a:ext uri="{FF2B5EF4-FFF2-40B4-BE49-F238E27FC236}">
                <a16:creationId xmlns:a16="http://schemas.microsoft.com/office/drawing/2014/main" id="{527FA387-2C30-C14B-92CF-C5D3B2F96FB7}"/>
              </a:ext>
            </a:extLst>
          </p:cNvPr>
          <p:cNvSpPr/>
          <p:nvPr/>
        </p:nvSpPr>
        <p:spPr>
          <a:xfrm>
            <a:off x="4193032" y="2486386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43AA892-8DEA-9441-AFA2-41697069DE61}"/>
              </a:ext>
            </a:extLst>
          </p:cNvPr>
          <p:cNvSpPr/>
          <p:nvPr/>
        </p:nvSpPr>
        <p:spPr>
          <a:xfrm>
            <a:off x="6693886" y="268058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4AE271-1802-0B4E-AF6A-DB37D6090D40}"/>
              </a:ext>
            </a:extLst>
          </p:cNvPr>
          <p:cNvCxnSpPr>
            <a:stCxn id="132" idx="4"/>
          </p:cNvCxnSpPr>
          <p:nvPr/>
        </p:nvCxnSpPr>
        <p:spPr>
          <a:xfrm flipH="1">
            <a:off x="6849337" y="299947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BEB18E-40F6-7A49-BFBC-E9833964A65D}"/>
              </a:ext>
            </a:extLst>
          </p:cNvPr>
          <p:cNvSpPr/>
          <p:nvPr/>
        </p:nvSpPr>
        <p:spPr>
          <a:xfrm>
            <a:off x="7028968" y="268238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</p:spTree>
    <p:extLst>
      <p:ext uri="{BB962C8B-B14F-4D97-AF65-F5344CB8AC3E}">
        <p14:creationId xmlns:p14="http://schemas.microsoft.com/office/powerpoint/2010/main" val="3754906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981090" y="5401971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FB5D-9F27-6641-A657-EF003EF3EA57}"/>
              </a:ext>
            </a:extLst>
          </p:cNvPr>
          <p:cNvSpPr/>
          <p:nvPr/>
        </p:nvSpPr>
        <p:spPr>
          <a:xfrm>
            <a:off x="349847" y="2167134"/>
            <a:ext cx="360000" cy="535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DA61620-71A8-8849-B949-A46FCE22B228}"/>
              </a:ext>
            </a:extLst>
          </p:cNvPr>
          <p:cNvSpPr/>
          <p:nvPr/>
        </p:nvSpPr>
        <p:spPr>
          <a:xfrm>
            <a:off x="5916718" y="1840203"/>
            <a:ext cx="360000" cy="535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31521E6-9EAF-8E42-A879-0E35C75D9A61}"/>
              </a:ext>
            </a:extLst>
          </p:cNvPr>
          <p:cNvSpPr/>
          <p:nvPr/>
        </p:nvSpPr>
        <p:spPr>
          <a:xfrm>
            <a:off x="820517" y="4348329"/>
            <a:ext cx="8125055" cy="9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89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00081807-3191-744F-8B81-1718D558976B}"/>
              </a:ext>
            </a:extLst>
          </p:cNvPr>
          <p:cNvSpPr/>
          <p:nvPr/>
        </p:nvSpPr>
        <p:spPr>
          <a:xfrm>
            <a:off x="859536" y="1986807"/>
            <a:ext cx="9089136" cy="72486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1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96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4907827" y="7548942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1178480" y="5565034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90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1178480" y="5565034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1178480" y="5565034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43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1178480" y="5565034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26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1178480" y="5565034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2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534587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252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4637282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4663415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3806197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6907252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643895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584798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3795616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5691634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271995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29742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038849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251392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2686024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4469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66711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384359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3803060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27245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30205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0434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256022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2690654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6407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7137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5104177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6178183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5559724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497562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4812400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224943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291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4637282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4663415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3806197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6907252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643895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584798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3795616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5691634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271995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29742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038849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251392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2686024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4469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66711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384359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3803060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27245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30205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0434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256022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2690654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6407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7137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5104177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6178183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5559724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497562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4812400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224943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557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5466726" y="2360426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5399881" y="238655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6220808" y="4630396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6887351" y="416210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6060657" y="357112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7032090" y="3414778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6237760" y="2827321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6236224" y="3901327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111829-3C5B-B94F-835C-C3B1860D0114}"/>
              </a:ext>
            </a:extLst>
          </p:cNvPr>
          <p:cNvCxnSpPr>
            <a:cxnSpLocks/>
          </p:cNvCxnSpPr>
          <p:nvPr/>
        </p:nvCxnSpPr>
        <p:spPr>
          <a:xfrm flipH="1">
            <a:off x="2167794" y="2360426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0F9E91C-C57E-B64B-B9A5-182A7C6FAF17}"/>
              </a:ext>
            </a:extLst>
          </p:cNvPr>
          <p:cNvSpPr txBox="1"/>
          <p:nvPr/>
        </p:nvSpPr>
        <p:spPr>
          <a:xfrm>
            <a:off x="2100949" y="238655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9CBA5B-19F8-C94E-81F5-0FFE2CC1EAC1}"/>
              </a:ext>
            </a:extLst>
          </p:cNvPr>
          <p:cNvSpPr txBox="1"/>
          <p:nvPr/>
        </p:nvSpPr>
        <p:spPr>
          <a:xfrm>
            <a:off x="2921876" y="4630396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CF368A-8E52-394D-B926-E79F2FB0CA6A}"/>
              </a:ext>
            </a:extLst>
          </p:cNvPr>
          <p:cNvSpPr txBox="1"/>
          <p:nvPr/>
        </p:nvSpPr>
        <p:spPr>
          <a:xfrm>
            <a:off x="3588419" y="416210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AE26A8-9F4F-0741-8066-AD96F73F57BC}"/>
              </a:ext>
            </a:extLst>
          </p:cNvPr>
          <p:cNvSpPr txBox="1"/>
          <p:nvPr/>
        </p:nvSpPr>
        <p:spPr>
          <a:xfrm>
            <a:off x="2761725" y="357112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D9272EA-EBF1-A543-9F56-302990D7B7A4}"/>
              </a:ext>
            </a:extLst>
          </p:cNvPr>
          <p:cNvGrpSpPr/>
          <p:nvPr/>
        </p:nvGrpSpPr>
        <p:grpSpPr>
          <a:xfrm>
            <a:off x="3733158" y="3414778"/>
            <a:ext cx="846119" cy="760774"/>
            <a:chOff x="2292964" y="7459481"/>
            <a:chExt cx="846119" cy="76077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C7FDE78-62DE-6B4A-8627-76751A97DB1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5BCF079-CC9C-9142-B877-0F347F7F0E3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EFB96E2A-FAA9-DD42-90EB-265CB75AE54E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2EF86E4-BDAF-4B43-8BEC-494FED4CA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E06D68E-82C6-9B44-BCA3-42CB28BFC2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E85AACE-2A17-3D4F-BFB9-63C848C66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CC87672-4E16-874D-B770-A41320F88779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CD6C2C-31D9-CB45-AAC7-2D520B4E9E21}"/>
              </a:ext>
            </a:extLst>
          </p:cNvPr>
          <p:cNvGrpSpPr/>
          <p:nvPr/>
        </p:nvGrpSpPr>
        <p:grpSpPr>
          <a:xfrm>
            <a:off x="2938828" y="2827321"/>
            <a:ext cx="846119" cy="760774"/>
            <a:chOff x="2292964" y="7459481"/>
            <a:chExt cx="846119" cy="76077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074977D-50EC-5348-927C-C5AA7C9A0342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0A9A47A-8BD3-4245-B638-61F15D06AFAC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02818598-4E97-AD4D-A0EF-A29EE91701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D090AC3-6E8E-EE4C-87C3-2C494DED1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C55DB9B-66D2-E44E-ADB1-7641A6CDD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F8DA4A7-0D6B-AA47-B272-5A0D97D93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3F33C5-8882-B846-AAAF-CBFE30E9ACC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F0D4928-F1E6-A946-9B13-66C36CBE0844}"/>
              </a:ext>
            </a:extLst>
          </p:cNvPr>
          <p:cNvGrpSpPr/>
          <p:nvPr/>
        </p:nvGrpSpPr>
        <p:grpSpPr>
          <a:xfrm>
            <a:off x="2937292" y="3901327"/>
            <a:ext cx="846119" cy="760774"/>
            <a:chOff x="2292964" y="7459481"/>
            <a:chExt cx="846119" cy="76077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34A71BD-B05A-7E41-996C-0D871B23B4D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0FFD49-3705-094B-8F38-C69752408D0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riangle 109">
                <a:extLst>
                  <a:ext uri="{FF2B5EF4-FFF2-40B4-BE49-F238E27FC236}">
                    <a16:creationId xmlns:a16="http://schemas.microsoft.com/office/drawing/2014/main" id="{835BFE0C-188B-134A-B9FB-6C164C3921E2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F8F3ADD-E4F2-6449-95E4-C9680810C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39894D5-8612-3D45-BDE8-42F6C0BB0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AAEF94D-E7A0-3446-AD00-D614F0840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FB553C-83D8-2744-8816-AFEB1BA55099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A7D907-3E9C-1142-8899-115A56A7A6B7}"/>
              </a:ext>
            </a:extLst>
          </p:cNvPr>
          <p:cNvSpPr txBox="1"/>
          <p:nvPr/>
        </p:nvSpPr>
        <p:spPr>
          <a:xfrm>
            <a:off x="1424037" y="2175760"/>
            <a:ext cx="38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D1EC43-BD1F-1F42-AFA9-6EDB0BD42A0E}"/>
              </a:ext>
            </a:extLst>
          </p:cNvPr>
          <p:cNvSpPr txBox="1"/>
          <p:nvPr/>
        </p:nvSpPr>
        <p:spPr>
          <a:xfrm>
            <a:off x="4849989" y="217576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1380287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564626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588931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591545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382027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15928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769099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10001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380969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553548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496513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5621278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556760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694367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273403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31150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05292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26547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270010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0099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82712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3854463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3813927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273545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31292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05434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266889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2701521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7879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35621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43022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479347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22282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5570591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4986488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4823267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235810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242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8274115" y="491474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5472444" y="515779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5405599" y="518393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5399881" y="308875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6226526" y="742776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6893069" y="695947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6066375" y="636849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5472444" y="307817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6893069" y="480396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6066375" y="423361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8223594" y="491719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7860368" y="483608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7037808" y="621215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6243478" y="562469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6241942" y="669870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7026259" y="406195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6245110" y="349130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9FC56F3-006A-F546-B017-B0BF98DEB398}"/>
              </a:ext>
            </a:extLst>
          </p:cNvPr>
          <p:cNvCxnSpPr>
            <a:cxnSpLocks/>
          </p:cNvCxnSpPr>
          <p:nvPr/>
        </p:nvCxnSpPr>
        <p:spPr>
          <a:xfrm flipH="1">
            <a:off x="2082024" y="3916322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8E26EA2-983B-5E49-AF58-0F72636CEB81}"/>
              </a:ext>
            </a:extLst>
          </p:cNvPr>
          <p:cNvSpPr txBox="1"/>
          <p:nvPr/>
        </p:nvSpPr>
        <p:spPr>
          <a:xfrm>
            <a:off x="2015179" y="3942455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4CB0DB-21E7-0C45-B805-26B888FF7AE9}"/>
              </a:ext>
            </a:extLst>
          </p:cNvPr>
          <p:cNvSpPr txBox="1"/>
          <p:nvPr/>
        </p:nvSpPr>
        <p:spPr>
          <a:xfrm>
            <a:off x="2009461" y="3085237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23188A-28C3-824A-99B0-CF511EE3F599}"/>
              </a:ext>
            </a:extLst>
          </p:cNvPr>
          <p:cNvSpPr txBox="1"/>
          <p:nvPr/>
        </p:nvSpPr>
        <p:spPr>
          <a:xfrm>
            <a:off x="2836106" y="6186292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09991D0-BDCC-9244-83A1-A442842631B7}"/>
              </a:ext>
            </a:extLst>
          </p:cNvPr>
          <p:cNvSpPr txBox="1"/>
          <p:nvPr/>
        </p:nvSpPr>
        <p:spPr>
          <a:xfrm>
            <a:off x="3502649" y="57179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7FE16B-074F-5848-A3AF-F9B6956E7371}"/>
              </a:ext>
            </a:extLst>
          </p:cNvPr>
          <p:cNvSpPr txBox="1"/>
          <p:nvPr/>
        </p:nvSpPr>
        <p:spPr>
          <a:xfrm>
            <a:off x="2675955" y="512702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C124B93-CDD3-214D-89C4-E098C03BC1E5}"/>
              </a:ext>
            </a:extLst>
          </p:cNvPr>
          <p:cNvCxnSpPr>
            <a:cxnSpLocks/>
          </p:cNvCxnSpPr>
          <p:nvPr/>
        </p:nvCxnSpPr>
        <p:spPr>
          <a:xfrm flipH="1" flipV="1">
            <a:off x="2082024" y="3074656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D08363D-3335-314D-A358-E851DED2C596}"/>
              </a:ext>
            </a:extLst>
          </p:cNvPr>
          <p:cNvGrpSpPr/>
          <p:nvPr/>
        </p:nvGrpSpPr>
        <p:grpSpPr>
          <a:xfrm>
            <a:off x="3647388" y="4970674"/>
            <a:ext cx="846119" cy="760774"/>
            <a:chOff x="2292964" y="7459481"/>
            <a:chExt cx="846119" cy="76077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601A4B7-7438-3741-A808-48ACD0D9982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E80ACF0-8996-8C42-9A33-EFA5BAA66FC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riangle 112">
                <a:extLst>
                  <a:ext uri="{FF2B5EF4-FFF2-40B4-BE49-F238E27FC236}">
                    <a16:creationId xmlns:a16="http://schemas.microsoft.com/office/drawing/2014/main" id="{2A55EC4C-102E-D243-945C-8DA5F93B1F5A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3B9FE4D-72B4-454A-B4B2-D864B7063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A36BB35-EE56-FF4E-979C-7AD1065E6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C4FFA80-859B-8A41-BBEE-3C4666707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B60E177-2214-A04D-96FA-8BF1CFE35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9E23B97-3B4A-CB4A-A2B6-CD14ECEE998A}"/>
              </a:ext>
            </a:extLst>
          </p:cNvPr>
          <p:cNvGrpSpPr/>
          <p:nvPr/>
        </p:nvGrpSpPr>
        <p:grpSpPr>
          <a:xfrm>
            <a:off x="2853058" y="4383217"/>
            <a:ext cx="846119" cy="760774"/>
            <a:chOff x="2292964" y="7459481"/>
            <a:chExt cx="846119" cy="760774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8FD1002-7344-0B45-9E2B-1D61C2641D7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4A924A9-466F-6746-BA28-DA28FC511A73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riangle 120">
                <a:extLst>
                  <a:ext uri="{FF2B5EF4-FFF2-40B4-BE49-F238E27FC236}">
                    <a16:creationId xmlns:a16="http://schemas.microsoft.com/office/drawing/2014/main" id="{F8B9D4BF-1D27-2949-9E88-E1ADD8FFC14A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D9D7E348-4243-7946-9580-2C1EA3519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93D9C75-B7D1-2940-B7BF-24F087A69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8BED754A-26FD-D34E-87D1-C9B4E278D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E268402-8E44-2E43-87FE-6E07AB67CB3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99759C9-187C-144C-84EA-F823DEDFBF9D}"/>
              </a:ext>
            </a:extLst>
          </p:cNvPr>
          <p:cNvGrpSpPr/>
          <p:nvPr/>
        </p:nvGrpSpPr>
        <p:grpSpPr>
          <a:xfrm>
            <a:off x="2851522" y="5457223"/>
            <a:ext cx="846119" cy="760774"/>
            <a:chOff x="2292964" y="7459481"/>
            <a:chExt cx="846119" cy="760774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CEC963B-9212-284E-A9C4-2C0E1C3E0A8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BB2E9D6-05E5-584E-A2E2-D6539509B015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riangle 128">
                <a:extLst>
                  <a:ext uri="{FF2B5EF4-FFF2-40B4-BE49-F238E27FC236}">
                    <a16:creationId xmlns:a16="http://schemas.microsoft.com/office/drawing/2014/main" id="{C5D94EB2-AC2E-5747-AE52-F16FA9637925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84B5BCFC-3B1B-274F-8D3C-5BA3FCFD3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66CE5F2-55B4-D34C-948D-C34549047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0140177E-A092-6545-810E-7366E705F9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B4E5AFE-3F15-0B4B-9728-0372E24A8B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329B5EC-3B6F-1C46-87C6-EB0948D873D5}"/>
              </a:ext>
            </a:extLst>
          </p:cNvPr>
          <p:cNvSpPr txBox="1"/>
          <p:nvPr/>
        </p:nvSpPr>
        <p:spPr>
          <a:xfrm>
            <a:off x="1424037" y="2971288"/>
            <a:ext cx="38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128561A-1AC5-5543-ADB3-E919F7FF9DDB}"/>
              </a:ext>
            </a:extLst>
          </p:cNvPr>
          <p:cNvSpPr txBox="1"/>
          <p:nvPr/>
        </p:nvSpPr>
        <p:spPr>
          <a:xfrm>
            <a:off x="4849989" y="297128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1017583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216934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59993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8612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90950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729963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6166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7069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80369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10616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535809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219384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138277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514345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72935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30471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8218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304824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6236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83614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7077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70371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1428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647540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5492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926888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000894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64145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93503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C2ADF472-D85B-ED4D-A27A-6F21959890BD}"/>
              </a:ext>
            </a:extLst>
          </p:cNvPr>
          <p:cNvSpPr txBox="1"/>
          <p:nvPr/>
        </p:nvSpPr>
        <p:spPr>
          <a:xfrm>
            <a:off x="6199409" y="3854463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7D67CB2-B17B-014A-935D-8ACA171649B6}"/>
              </a:ext>
            </a:extLst>
          </p:cNvPr>
          <p:cNvCxnSpPr>
            <a:cxnSpLocks/>
          </p:cNvCxnSpPr>
          <p:nvPr/>
        </p:nvCxnSpPr>
        <p:spPr>
          <a:xfrm flipH="1">
            <a:off x="6281022" y="3813927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ACACF992-53AF-EF41-8482-A4085FF22C2B}"/>
              </a:ext>
            </a:extLst>
          </p:cNvPr>
          <p:cNvSpPr/>
          <p:nvPr/>
        </p:nvSpPr>
        <p:spPr>
          <a:xfrm>
            <a:off x="6684412" y="273545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E0F30C5-41D2-0346-AC3A-E207748F98AA}"/>
              </a:ext>
            </a:extLst>
          </p:cNvPr>
          <p:cNvSpPr/>
          <p:nvPr/>
        </p:nvSpPr>
        <p:spPr>
          <a:xfrm>
            <a:off x="6683785" y="331292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C7273E0-D4E4-D940-809E-1E4A29C504F1}"/>
              </a:ext>
            </a:extLst>
          </p:cNvPr>
          <p:cNvCxnSpPr/>
          <p:nvPr/>
        </p:nvCxnSpPr>
        <p:spPr>
          <a:xfrm flipH="1">
            <a:off x="6838713" y="305434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132FAC6-070B-1442-B818-B269954F6A8A}"/>
              </a:ext>
            </a:extLst>
          </p:cNvPr>
          <p:cNvSpPr txBox="1"/>
          <p:nvPr/>
        </p:nvSpPr>
        <p:spPr>
          <a:xfrm>
            <a:off x="7005261" y="3266889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F26AE06-A724-9D4F-809B-C87069D9DE47}"/>
              </a:ext>
            </a:extLst>
          </p:cNvPr>
          <p:cNvSpPr/>
          <p:nvPr/>
        </p:nvSpPr>
        <p:spPr>
          <a:xfrm>
            <a:off x="7030200" y="2701521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28C396-4789-724A-9BC9-C5F769DE1D5B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22" name="Right Arrow 121">
            <a:extLst>
              <a:ext uri="{FF2B5EF4-FFF2-40B4-BE49-F238E27FC236}">
                <a16:creationId xmlns:a16="http://schemas.microsoft.com/office/drawing/2014/main" id="{63B0425D-183F-7643-A284-43E4F78B3989}"/>
              </a:ext>
            </a:extLst>
          </p:cNvPr>
          <p:cNvSpPr/>
          <p:nvPr/>
        </p:nvSpPr>
        <p:spPr>
          <a:xfrm>
            <a:off x="6486395" y="277879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0BBEAA4-BAC9-524A-9499-43013CCE6144}"/>
              </a:ext>
            </a:extLst>
          </p:cNvPr>
          <p:cNvSpPr txBox="1"/>
          <p:nvPr/>
        </p:nvSpPr>
        <p:spPr>
          <a:xfrm>
            <a:off x="7672230" y="5570591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CA6177A-AB7B-9647-9E7B-B8885D71C457}"/>
              </a:ext>
            </a:extLst>
          </p:cNvPr>
          <p:cNvSpPr txBox="1"/>
          <p:nvPr/>
        </p:nvSpPr>
        <p:spPr>
          <a:xfrm>
            <a:off x="6845536" y="4986488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7F0B69E-EB6A-E246-B259-9481CBE5CAA5}"/>
              </a:ext>
            </a:extLst>
          </p:cNvPr>
          <p:cNvGrpSpPr/>
          <p:nvPr/>
        </p:nvGrpSpPr>
        <p:grpSpPr>
          <a:xfrm>
            <a:off x="7816969" y="4823267"/>
            <a:ext cx="846119" cy="760774"/>
            <a:chOff x="2292964" y="7459481"/>
            <a:chExt cx="846119" cy="760774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9C0D97D-25DA-8C45-B8A6-F0BCFE3B2AD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879ABFD-43ED-A64D-BE6F-C14085DAAA3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riangle 128">
                <a:extLst>
                  <a:ext uri="{FF2B5EF4-FFF2-40B4-BE49-F238E27FC236}">
                    <a16:creationId xmlns:a16="http://schemas.microsoft.com/office/drawing/2014/main" id="{BCB52D44-4CDE-7C40-9DA7-793881162EE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3992B66-B57B-FB47-AD69-A69EC7B234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AF1B95B-5175-884F-90CB-D905816C4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55500FB-6EC9-3045-A257-8F8812CF2D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5B79D83-73F0-D34E-8F00-CACFD1C10D5C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74ED819-133D-074A-8E11-9D0F6B3783CC}"/>
              </a:ext>
            </a:extLst>
          </p:cNvPr>
          <p:cNvGrpSpPr/>
          <p:nvPr/>
        </p:nvGrpSpPr>
        <p:grpSpPr>
          <a:xfrm>
            <a:off x="7022639" y="4235810"/>
            <a:ext cx="846119" cy="760774"/>
            <a:chOff x="2292964" y="7459481"/>
            <a:chExt cx="846119" cy="760774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BC206637-CF73-BB49-987E-6B7F0C7BFE77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D31BD1A-C2E8-6743-B371-49CEF91DFC9E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riangle 136">
                <a:extLst>
                  <a:ext uri="{FF2B5EF4-FFF2-40B4-BE49-F238E27FC236}">
                    <a16:creationId xmlns:a16="http://schemas.microsoft.com/office/drawing/2014/main" id="{1EE1CE49-7E2A-E24C-8923-676DB67E614C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7C7EA13D-4414-5146-BC32-16870B6D7C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085B45B-6D2C-D548-844D-F8EE45E77F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B1547D5-BCDC-5145-A783-3B44E363A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405B3DD-6547-F046-BB6D-0FD205DD1E1C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664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5236181" y="543336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5308744" y="542278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6729369" y="714857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5902675" y="657822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5764246" y="377176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5760251" y="434712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5759624" y="492459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5919697" y="409066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5914552" y="466601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6081100" y="487856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6106039" y="431319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6108472" y="374613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5229318" y="333384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7696915" y="396683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8063251" y="468995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5562234" y="379733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6862559" y="640656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6081410" y="583591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5EDA2714-3F63-254E-B597-6623A38EC968}"/>
              </a:ext>
            </a:extLst>
          </p:cNvPr>
          <p:cNvSpPr txBox="1"/>
          <p:nvPr/>
        </p:nvSpPr>
        <p:spPr>
          <a:xfrm>
            <a:off x="1911215" y="4864021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FA5BC41-B56B-DC4A-9FC6-F9FAAFF1C42D}"/>
              </a:ext>
            </a:extLst>
          </p:cNvPr>
          <p:cNvCxnSpPr>
            <a:cxnSpLocks/>
          </p:cNvCxnSpPr>
          <p:nvPr/>
        </p:nvCxnSpPr>
        <p:spPr>
          <a:xfrm flipH="1" flipV="1">
            <a:off x="1983778" y="4853440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1CA566F-541D-BC4F-9018-D49B09FC414A}"/>
              </a:ext>
            </a:extLst>
          </p:cNvPr>
          <p:cNvSpPr txBox="1"/>
          <p:nvPr/>
        </p:nvSpPr>
        <p:spPr>
          <a:xfrm>
            <a:off x="3404403" y="657923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8EC3E8A-0420-5B43-AC12-6971812FA67C}"/>
              </a:ext>
            </a:extLst>
          </p:cNvPr>
          <p:cNvSpPr txBox="1"/>
          <p:nvPr/>
        </p:nvSpPr>
        <p:spPr>
          <a:xfrm>
            <a:off x="2577709" y="600888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51A74E-9B39-234A-A638-953D3587163D}"/>
              </a:ext>
            </a:extLst>
          </p:cNvPr>
          <p:cNvSpPr/>
          <p:nvPr/>
        </p:nvSpPr>
        <p:spPr>
          <a:xfrm>
            <a:off x="2435285" y="377778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9E70505-F85C-2B4D-8F76-8F540F81881F}"/>
              </a:ext>
            </a:extLst>
          </p:cNvPr>
          <p:cNvSpPr/>
          <p:nvPr/>
        </p:nvSpPr>
        <p:spPr>
          <a:xfrm>
            <a:off x="2434658" y="4355251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C020CF8-CA4B-8547-8D4B-C51C520207F3}"/>
              </a:ext>
            </a:extLst>
          </p:cNvPr>
          <p:cNvCxnSpPr/>
          <p:nvPr/>
        </p:nvCxnSpPr>
        <p:spPr>
          <a:xfrm flipH="1">
            <a:off x="2589586" y="409667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FEC5007-8D24-CD42-AB8A-7866F5582A38}"/>
              </a:ext>
            </a:extLst>
          </p:cNvPr>
          <p:cNvSpPr txBox="1"/>
          <p:nvPr/>
        </p:nvSpPr>
        <p:spPr>
          <a:xfrm>
            <a:off x="2756134" y="4309216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5F92C8-A2F1-3642-B65D-D9B0D60E096E}"/>
              </a:ext>
            </a:extLst>
          </p:cNvPr>
          <p:cNvSpPr/>
          <p:nvPr/>
        </p:nvSpPr>
        <p:spPr>
          <a:xfrm>
            <a:off x="2781073" y="3743848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46F3BB4-B82C-5441-8398-49525085F509}"/>
              </a:ext>
            </a:extLst>
          </p:cNvPr>
          <p:cNvSpPr txBox="1"/>
          <p:nvPr/>
        </p:nvSpPr>
        <p:spPr>
          <a:xfrm>
            <a:off x="1904352" y="333384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41" name="Right Arrow 140">
            <a:extLst>
              <a:ext uri="{FF2B5EF4-FFF2-40B4-BE49-F238E27FC236}">
                <a16:creationId xmlns:a16="http://schemas.microsoft.com/office/drawing/2014/main" id="{89C4C512-00DC-694B-9B38-20CC22CEB125}"/>
              </a:ext>
            </a:extLst>
          </p:cNvPr>
          <p:cNvSpPr/>
          <p:nvPr/>
        </p:nvSpPr>
        <p:spPr>
          <a:xfrm>
            <a:off x="2237268" y="382645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09259C1-6C33-B04F-A7E6-4309E768E47C}"/>
              </a:ext>
            </a:extLst>
          </p:cNvPr>
          <p:cNvGrpSpPr/>
          <p:nvPr/>
        </p:nvGrpSpPr>
        <p:grpSpPr>
          <a:xfrm>
            <a:off x="3537593" y="5837216"/>
            <a:ext cx="846119" cy="760774"/>
            <a:chOff x="2292964" y="7459481"/>
            <a:chExt cx="846119" cy="760774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4DCC4255-AF4B-4944-BED6-27EC75C2382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C637523-2E9E-5D4E-A741-7492BEBE0582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iangle 145">
                <a:extLst>
                  <a:ext uri="{FF2B5EF4-FFF2-40B4-BE49-F238E27FC236}">
                    <a16:creationId xmlns:a16="http://schemas.microsoft.com/office/drawing/2014/main" id="{578778B0-A0C2-314F-8E6D-4592C4A6DED9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2CCF874-0E1E-7C4E-9945-8C90E93A0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BD1AE7E-B665-FA48-AD99-E8C559220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D1BB6086-7A5C-A244-811A-8195558CC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A28B6C3-D889-AA4E-904C-BBDC01F9B6A4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6015667-BA02-FD41-9EE0-A7289956AEE8}"/>
              </a:ext>
            </a:extLst>
          </p:cNvPr>
          <p:cNvGrpSpPr/>
          <p:nvPr/>
        </p:nvGrpSpPr>
        <p:grpSpPr>
          <a:xfrm>
            <a:off x="2756444" y="5266574"/>
            <a:ext cx="846119" cy="760774"/>
            <a:chOff x="2292964" y="7459481"/>
            <a:chExt cx="846119" cy="760774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6EF7D32-571A-F34A-8B2D-7F1A57A40673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5F4E263-B9DD-3947-9C84-446B9336637A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66693372-B803-9A4F-99FB-AEC1949D248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A1F2CDDC-BD04-D64C-B315-6855114CE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C4BEFD2-7041-B34F-906A-85BD006FE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F0819DB2-9316-9B41-A30C-D3B7197D35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58DCFD7-2EF9-AC45-8719-D80CC2EBEC8C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E600CE59-1FA6-EE4B-B30B-200C8C0B09E1}"/>
              </a:ext>
            </a:extLst>
          </p:cNvPr>
          <p:cNvSpPr txBox="1"/>
          <p:nvPr/>
        </p:nvSpPr>
        <p:spPr>
          <a:xfrm>
            <a:off x="1424037" y="3108448"/>
            <a:ext cx="38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63BA7DD-E73F-9848-8A93-440E1C1DE044}"/>
              </a:ext>
            </a:extLst>
          </p:cNvPr>
          <p:cNvSpPr txBox="1"/>
          <p:nvPr/>
        </p:nvSpPr>
        <p:spPr>
          <a:xfrm>
            <a:off x="4849989" y="310844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568337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216934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59993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8612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90950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729963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6166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7069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80369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10616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535809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219384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138277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514345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72935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30471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8218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304824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6236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83614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7077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70371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1428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647540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5492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3313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9259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3876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1412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9159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05765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3301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4555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8019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1313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6433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926888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000894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64145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93503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4926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56515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0193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1447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227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216934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59993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8612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90950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729963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6166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7069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80369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10616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535809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219384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138277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514345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72935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30471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8218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304824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6236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83614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7077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70371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1428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647540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5492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3313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9259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3876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1412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9159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05765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3301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4555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8019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1313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6433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926888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000894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64145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93503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4926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56515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0193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1447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324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216934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59993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8612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90950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729963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6166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7069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80369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10616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535809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219384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138277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514345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72935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30471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8218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304824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6236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83614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7077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70371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1428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647540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5492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3313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9259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3876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1412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9159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05765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3301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4555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8019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1313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6433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926888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000894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64145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93503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4926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56515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0193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1447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23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A7D907-3E9C-1142-8899-115A56A7A6B7}"/>
              </a:ext>
            </a:extLst>
          </p:cNvPr>
          <p:cNvSpPr txBox="1"/>
          <p:nvPr/>
        </p:nvSpPr>
        <p:spPr>
          <a:xfrm>
            <a:off x="308725" y="358167"/>
            <a:ext cx="81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D1EC43-BD1F-1F42-AFA9-6EDB0BD42A0E}"/>
              </a:ext>
            </a:extLst>
          </p:cNvPr>
          <p:cNvSpPr txBox="1"/>
          <p:nvPr/>
        </p:nvSpPr>
        <p:spPr>
          <a:xfrm>
            <a:off x="3616801" y="358167"/>
            <a:ext cx="67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853AAA-C73F-E14A-A3F0-59FD11ABA7C4}"/>
              </a:ext>
            </a:extLst>
          </p:cNvPr>
          <p:cNvCxnSpPr>
            <a:cxnSpLocks/>
          </p:cNvCxnSpPr>
          <p:nvPr/>
        </p:nvCxnSpPr>
        <p:spPr>
          <a:xfrm flipH="1">
            <a:off x="372144" y="2790017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DECFBE5-FF09-D344-BAF2-AF1D8782F502}"/>
              </a:ext>
            </a:extLst>
          </p:cNvPr>
          <p:cNvSpPr txBox="1"/>
          <p:nvPr/>
        </p:nvSpPr>
        <p:spPr>
          <a:xfrm>
            <a:off x="305299" y="2825294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D7F462-1E85-ED45-A784-DF6D07D3C1B9}"/>
              </a:ext>
            </a:extLst>
          </p:cNvPr>
          <p:cNvSpPr txBox="1"/>
          <p:nvPr/>
        </p:nvSpPr>
        <p:spPr>
          <a:xfrm>
            <a:off x="299581" y="739262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D47AAF-3F71-7245-9C97-792F07351E9F}"/>
              </a:ext>
            </a:extLst>
          </p:cNvPr>
          <p:cNvSpPr txBox="1"/>
          <p:nvPr/>
        </p:nvSpPr>
        <p:spPr>
          <a:xfrm>
            <a:off x="1126226" y="5059987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817354-4021-EA42-B393-AC12A430DD2A}"/>
              </a:ext>
            </a:extLst>
          </p:cNvPr>
          <p:cNvSpPr txBox="1"/>
          <p:nvPr/>
        </p:nvSpPr>
        <p:spPr>
          <a:xfrm>
            <a:off x="1792769" y="459169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19EA9D-1429-B843-9537-DC38B11DE8A9}"/>
              </a:ext>
            </a:extLst>
          </p:cNvPr>
          <p:cNvSpPr txBox="1"/>
          <p:nvPr/>
        </p:nvSpPr>
        <p:spPr>
          <a:xfrm>
            <a:off x="966075" y="400071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7096602-9933-194A-9308-66556AA526FC}"/>
              </a:ext>
            </a:extLst>
          </p:cNvPr>
          <p:cNvCxnSpPr>
            <a:cxnSpLocks/>
          </p:cNvCxnSpPr>
          <p:nvPr/>
        </p:nvCxnSpPr>
        <p:spPr>
          <a:xfrm flipH="1" flipV="1">
            <a:off x="372144" y="710393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78B1B6-03FC-9242-95DD-C83923FB3FD7}"/>
              </a:ext>
            </a:extLst>
          </p:cNvPr>
          <p:cNvGrpSpPr/>
          <p:nvPr/>
        </p:nvGrpSpPr>
        <p:grpSpPr>
          <a:xfrm>
            <a:off x="1937508" y="3844369"/>
            <a:ext cx="846119" cy="760774"/>
            <a:chOff x="2292964" y="7459481"/>
            <a:chExt cx="846119" cy="76077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836C0C4-90B4-CD4A-8994-FB8FBA2AB2C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EB59F55-FEF5-D545-8AA7-52F6A89826A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riangle 97">
                <a:extLst>
                  <a:ext uri="{FF2B5EF4-FFF2-40B4-BE49-F238E27FC236}">
                    <a16:creationId xmlns:a16="http://schemas.microsoft.com/office/drawing/2014/main" id="{EB84EA25-9674-1849-8527-53630C2F6C2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0617FAA-C377-6341-AF36-5AF68C1C2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20D3AF3-8D55-514B-B520-0E6B3A34B0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3889154-7164-DF43-91C5-81FD97181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A8FF81-B8AC-E74B-9CC6-01216D3E7CFA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15EC0F9-C319-6441-9F01-5138575B465D}"/>
              </a:ext>
            </a:extLst>
          </p:cNvPr>
          <p:cNvGrpSpPr/>
          <p:nvPr/>
        </p:nvGrpSpPr>
        <p:grpSpPr>
          <a:xfrm>
            <a:off x="1143178" y="3256912"/>
            <a:ext cx="846119" cy="760774"/>
            <a:chOff x="2292964" y="7459481"/>
            <a:chExt cx="846119" cy="76077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B2EAFB9-ACF6-1E41-ACF1-F78E7646848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AD488DE-D382-584B-862D-87AF067FB16A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riangle 116">
                <a:extLst>
                  <a:ext uri="{FF2B5EF4-FFF2-40B4-BE49-F238E27FC236}">
                    <a16:creationId xmlns:a16="http://schemas.microsoft.com/office/drawing/2014/main" id="{9A7EBE9A-0D9B-BA42-9F8C-88AE32EEA76A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9C8C76D-5F40-454A-9948-13A4F7FACB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5A2E8C8-DA9B-CB43-9669-A461384F7F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F001002-7422-B542-A5D6-C6F726C35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834D33C-38C9-FC4B-9C30-CE5910F6C36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37C3774-18BD-EC4C-ACAE-E688F030F3DF}"/>
              </a:ext>
            </a:extLst>
          </p:cNvPr>
          <p:cNvGrpSpPr/>
          <p:nvPr/>
        </p:nvGrpSpPr>
        <p:grpSpPr>
          <a:xfrm>
            <a:off x="1141642" y="4330918"/>
            <a:ext cx="846119" cy="760774"/>
            <a:chOff x="2292964" y="7459481"/>
            <a:chExt cx="846119" cy="760774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3743A49-33A7-A34B-A409-F46A6A6D06F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4DFDA1F-E25F-9843-B94F-F9B24C47C4D1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riangle 124">
                <a:extLst>
                  <a:ext uri="{FF2B5EF4-FFF2-40B4-BE49-F238E27FC236}">
                    <a16:creationId xmlns:a16="http://schemas.microsoft.com/office/drawing/2014/main" id="{8065C864-8A8A-784B-8754-6765A76B40FE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DD93CDC-D317-DD45-BACA-469B30399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DA212F6-347D-4147-A639-F54897E444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DD1B053-8F2B-B743-971B-C50A6A545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DEA0F0A-F388-E040-90DA-DFBE023A14F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684F367-18C4-4A43-81EF-18D04EA1338B}"/>
              </a:ext>
            </a:extLst>
          </p:cNvPr>
          <p:cNvCxnSpPr>
            <a:cxnSpLocks/>
          </p:cNvCxnSpPr>
          <p:nvPr/>
        </p:nvCxnSpPr>
        <p:spPr>
          <a:xfrm flipH="1">
            <a:off x="3676273" y="2790017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185D393-7C6A-6440-8A25-6A86AF77427F}"/>
              </a:ext>
            </a:extLst>
          </p:cNvPr>
          <p:cNvSpPr txBox="1"/>
          <p:nvPr/>
        </p:nvSpPr>
        <p:spPr>
          <a:xfrm>
            <a:off x="3609428" y="2825294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DB2B9F9-6FF5-9542-99F5-06565B523D5F}"/>
              </a:ext>
            </a:extLst>
          </p:cNvPr>
          <p:cNvSpPr txBox="1"/>
          <p:nvPr/>
        </p:nvSpPr>
        <p:spPr>
          <a:xfrm>
            <a:off x="3603710" y="739262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A4F20D8-8FB4-874E-BC83-8F88C3CDE8F1}"/>
              </a:ext>
            </a:extLst>
          </p:cNvPr>
          <p:cNvSpPr txBox="1"/>
          <p:nvPr/>
        </p:nvSpPr>
        <p:spPr>
          <a:xfrm>
            <a:off x="4430355" y="5059987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CAA914B-ED49-7043-B617-D0B03E637049}"/>
              </a:ext>
            </a:extLst>
          </p:cNvPr>
          <p:cNvSpPr txBox="1"/>
          <p:nvPr/>
        </p:nvSpPr>
        <p:spPr>
          <a:xfrm>
            <a:off x="5096898" y="459169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08236F2-C35E-8143-B01B-FB5C1D2FC9C1}"/>
              </a:ext>
            </a:extLst>
          </p:cNvPr>
          <p:cNvSpPr txBox="1"/>
          <p:nvPr/>
        </p:nvSpPr>
        <p:spPr>
          <a:xfrm>
            <a:off x="4270204" y="400071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E030DFC-3B72-FE43-9AAD-4E43F260877B}"/>
              </a:ext>
            </a:extLst>
          </p:cNvPr>
          <p:cNvCxnSpPr>
            <a:cxnSpLocks/>
          </p:cNvCxnSpPr>
          <p:nvPr/>
        </p:nvCxnSpPr>
        <p:spPr>
          <a:xfrm flipH="1" flipV="1">
            <a:off x="3676273" y="710393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F9E08C0-C5FD-8847-9B68-38E97245360A}"/>
              </a:ext>
            </a:extLst>
          </p:cNvPr>
          <p:cNvGrpSpPr/>
          <p:nvPr/>
        </p:nvGrpSpPr>
        <p:grpSpPr>
          <a:xfrm>
            <a:off x="5241637" y="3844369"/>
            <a:ext cx="846119" cy="760774"/>
            <a:chOff x="2292964" y="7459481"/>
            <a:chExt cx="846119" cy="76077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3D4C4C6-981F-9744-BD17-BE288C76C1F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6A4F616-1C66-C74B-947E-E93814379657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riangle 139">
                <a:extLst>
                  <a:ext uri="{FF2B5EF4-FFF2-40B4-BE49-F238E27FC236}">
                    <a16:creationId xmlns:a16="http://schemas.microsoft.com/office/drawing/2014/main" id="{E8F9DA2E-C2FE-334C-BDFB-171393D9A04F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B729072-2591-0C44-AF2E-F223C251DE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6532E18-3D96-604F-987A-9F0204132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B19D64B6-8955-8F4A-BA90-FCF57952B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E52F847-E58E-2B47-96DD-5ABB6AE31A4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32DE02C-DCF7-2C46-89CC-7911EE2A8E35}"/>
              </a:ext>
            </a:extLst>
          </p:cNvPr>
          <p:cNvGrpSpPr/>
          <p:nvPr/>
        </p:nvGrpSpPr>
        <p:grpSpPr>
          <a:xfrm>
            <a:off x="4447307" y="3256912"/>
            <a:ext cx="846119" cy="760774"/>
            <a:chOff x="2292964" y="7459481"/>
            <a:chExt cx="846119" cy="760774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73AF371-202B-1F4F-BD13-8C42FCBC7AB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20D3188-F65C-714E-9F08-3956E66302CA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iangle 147">
                <a:extLst>
                  <a:ext uri="{FF2B5EF4-FFF2-40B4-BE49-F238E27FC236}">
                    <a16:creationId xmlns:a16="http://schemas.microsoft.com/office/drawing/2014/main" id="{BBC24C59-A215-5B4F-8359-647988939675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92B14AC-2ADA-D74E-93B0-4A274C14D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8C0CDF4-8EB9-9D42-A3AF-ACFD47F94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AC75B5E-6807-6343-AC2E-D88F125D11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7F91728-5D1E-214D-9C8F-DFFBB8C742D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7950F85-2992-344D-852E-B2BB8E5F08BF}"/>
              </a:ext>
            </a:extLst>
          </p:cNvPr>
          <p:cNvGrpSpPr/>
          <p:nvPr/>
        </p:nvGrpSpPr>
        <p:grpSpPr>
          <a:xfrm>
            <a:off x="4445771" y="4330918"/>
            <a:ext cx="846119" cy="760774"/>
            <a:chOff x="2292964" y="7459481"/>
            <a:chExt cx="846119" cy="760774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978F0E91-6F7F-EE43-BA54-A053B262902C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1F1CB0C-2175-CF48-B68D-A22F041754D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riangle 171">
                <a:extLst>
                  <a:ext uri="{FF2B5EF4-FFF2-40B4-BE49-F238E27FC236}">
                    <a16:creationId xmlns:a16="http://schemas.microsoft.com/office/drawing/2014/main" id="{C350CF26-B8D2-CA43-AE98-17FBA1655B00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E992788-4209-0544-B71A-D47DDAF8E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1141947-BF71-DE45-BFFD-345905EC1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0EAC0A91-62CD-C945-9ECF-AA556A5EE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63260E7-0CDC-D94B-923E-E697416756BE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0821C9C-2DDA-7941-AA11-54D8D96BC7E9}"/>
              </a:ext>
            </a:extLst>
          </p:cNvPr>
          <p:cNvGrpSpPr/>
          <p:nvPr/>
        </p:nvGrpSpPr>
        <p:grpSpPr>
          <a:xfrm>
            <a:off x="6478425" y="2481135"/>
            <a:ext cx="1396216" cy="705026"/>
            <a:chOff x="3497038" y="6216934"/>
            <a:chExt cx="1396216" cy="705026"/>
          </a:xfrm>
        </p:grpSpPr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CE1147B8-8CFB-6946-B0A8-94F6DD715950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5B53383-06CC-EC42-9F88-D02235073FA6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179" name="Curved Left Arrow 178">
            <a:extLst>
              <a:ext uri="{FF2B5EF4-FFF2-40B4-BE49-F238E27FC236}">
                <a16:creationId xmlns:a16="http://schemas.microsoft.com/office/drawing/2014/main" id="{16DC6F38-EAB9-2D4F-ACD2-3A4967165915}"/>
              </a:ext>
            </a:extLst>
          </p:cNvPr>
          <p:cNvSpPr/>
          <p:nvPr/>
        </p:nvSpPr>
        <p:spPr>
          <a:xfrm rot="10800000" flipH="1">
            <a:off x="6045909" y="24500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59EFADA-1C7C-DD47-A0C9-1DD576BF7B65}"/>
              </a:ext>
            </a:extLst>
          </p:cNvPr>
          <p:cNvSpPr txBox="1"/>
          <p:nvPr/>
        </p:nvSpPr>
        <p:spPr>
          <a:xfrm>
            <a:off x="5102994" y="2384941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0A0B9B-B7A8-C040-9525-7E09BF1E5B7B}"/>
              </a:ext>
            </a:extLst>
          </p:cNvPr>
          <p:cNvSpPr txBox="1"/>
          <p:nvPr/>
        </p:nvSpPr>
        <p:spPr>
          <a:xfrm>
            <a:off x="4276300" y="1793963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D9EB129-40E9-144C-840E-2E9EFF76103E}"/>
              </a:ext>
            </a:extLst>
          </p:cNvPr>
          <p:cNvGrpSpPr/>
          <p:nvPr/>
        </p:nvGrpSpPr>
        <p:grpSpPr>
          <a:xfrm>
            <a:off x="5247733" y="1637617"/>
            <a:ext cx="846119" cy="760774"/>
            <a:chOff x="2292964" y="7459481"/>
            <a:chExt cx="846119" cy="760774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03FB1C9-807F-5C49-B007-FF028570518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0385741-0A8C-6942-8BD1-327BD2B23FB2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574D16AC-15BE-9446-A423-5E629180A05A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71296EE6-D34D-194B-90D2-6D4FFBD8F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D1BF44AC-E2F2-9B44-93BD-EC9ACB5022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40821C9-1324-E34C-8D53-165BAF64A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4FE9ED7-6F0A-5C43-A8EA-D1335527526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D2D7EF5-6B00-D24F-91E9-177428875CB8}"/>
              </a:ext>
            </a:extLst>
          </p:cNvPr>
          <p:cNvGrpSpPr/>
          <p:nvPr/>
        </p:nvGrpSpPr>
        <p:grpSpPr>
          <a:xfrm>
            <a:off x="4453403" y="1050160"/>
            <a:ext cx="846119" cy="760774"/>
            <a:chOff x="2292964" y="7459481"/>
            <a:chExt cx="846119" cy="760774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ADFECDE3-2FA2-C44C-AAFF-0D075A22DDAF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FD1AC960-5310-0A4E-ACFE-2A96C8B327C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riangle 193">
                <a:extLst>
                  <a:ext uri="{FF2B5EF4-FFF2-40B4-BE49-F238E27FC236}">
                    <a16:creationId xmlns:a16="http://schemas.microsoft.com/office/drawing/2014/main" id="{8602D79D-1D11-B645-A701-79AD555D756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EB701C3C-1F48-7247-8206-0E7D35138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E42093E-2924-D547-B814-7B372631B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1F9C78B6-29D0-6E44-9A3D-95EA514D2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F741AE3-73F9-F44E-B005-E147FE5CA85C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169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216934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59993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8612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90950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729963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6166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7069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80369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10616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535809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219384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138277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514345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72935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30471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8218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304824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6236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83614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7077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70371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1428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647540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5492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3313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9259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3876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1412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9159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05765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3301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4555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8019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1313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6433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926888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000894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64145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93503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4926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56515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0193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1447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648C7B-BFDB-A84C-847B-70A8D0F9B473}"/>
              </a:ext>
            </a:extLst>
          </p:cNvPr>
          <p:cNvSpPr/>
          <p:nvPr/>
        </p:nvSpPr>
        <p:spPr>
          <a:xfrm>
            <a:off x="727600" y="2486765"/>
            <a:ext cx="6850891" cy="242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01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216934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59993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8612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90950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729963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6166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7069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80369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10616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535809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219384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138277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514345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72935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30471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8218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304824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6236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83614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7077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70371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1428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647540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5492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3313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9259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3876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1412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9159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05765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3301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4555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8019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1313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6433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926888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000894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64145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93503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4926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56515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0193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1447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648C7B-BFDB-A84C-847B-70A8D0F9B473}"/>
              </a:ext>
            </a:extLst>
          </p:cNvPr>
          <p:cNvSpPr/>
          <p:nvPr/>
        </p:nvSpPr>
        <p:spPr>
          <a:xfrm>
            <a:off x="727600" y="2486765"/>
            <a:ext cx="6850891" cy="242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4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216934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59993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8612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90950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729963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6166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7069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80369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10616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535809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219384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138277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514345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72935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30471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8218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304824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6236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83614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7077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70371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1428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647540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5492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3313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9259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3876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1412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9159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05765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3301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4555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8019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1313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6433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926888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000894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64145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93503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4926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56515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0193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1447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648C7B-BFDB-A84C-847B-70A8D0F9B473}"/>
              </a:ext>
            </a:extLst>
          </p:cNvPr>
          <p:cNvSpPr/>
          <p:nvPr/>
        </p:nvSpPr>
        <p:spPr>
          <a:xfrm>
            <a:off x="727600" y="2486765"/>
            <a:ext cx="6850891" cy="242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46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16207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0512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48094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16452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0834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6744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29933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64885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86955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59267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0005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7885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43831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8448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5984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93731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10337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7873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9127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32591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5885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81005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0928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3863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9498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61087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4765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6019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062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16207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0512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48094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16452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0834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6744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29933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64885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86955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59267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0005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7885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43831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8448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5984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93731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10337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7873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9127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32591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5885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81005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0928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3863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9498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61087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4765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6019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840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5125621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85085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400661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8408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32550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538047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72679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933203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4053399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84174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5764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6094425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5506968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9626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16207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0512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48094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16452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0834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6744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29933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64885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86955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59267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0005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5125621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85085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343125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400661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8408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75014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32550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538047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72679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3405620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933203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456823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0928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3863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84174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5764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6094425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5506968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04030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16207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0512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48094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16452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0834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6744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29933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64885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86955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59267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0005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5125621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85085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343125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400661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8408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75014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32550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538047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72679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3405620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933203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456823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0928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3863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84174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5764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6094425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5506968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0961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16207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0512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48094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16452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0834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6744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29933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64885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86955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59267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0005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5125621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85085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343125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400661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8408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75014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32550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538047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72679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3405620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933203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456823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0928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3863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84174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5764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6094425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5506968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245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16207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1381834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230697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230698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1521928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783471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683641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521928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0512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48094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16452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0834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6744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29933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64885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86955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59267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0005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5125621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85085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343125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400661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8408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75014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32550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538047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72679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3405620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933203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456823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0928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3863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84174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5764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6094425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5506968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534587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E2406-4505-664F-8E70-B3D8CC1F2A61}"/>
              </a:ext>
            </a:extLst>
          </p:cNvPr>
          <p:cNvGrpSpPr/>
          <p:nvPr/>
        </p:nvGrpSpPr>
        <p:grpSpPr>
          <a:xfrm>
            <a:off x="3529752" y="6096247"/>
            <a:ext cx="1396216" cy="705026"/>
            <a:chOff x="3497038" y="6216934"/>
            <a:chExt cx="1396216" cy="705026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83E238B-62FD-6342-A3AE-FC3DC8B42657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E19B4A-906F-A64B-BB60-556D0C9C4F6C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81" name="Curved Left Arrow 80">
            <a:extLst>
              <a:ext uri="{FF2B5EF4-FFF2-40B4-BE49-F238E27FC236}">
                <a16:creationId xmlns:a16="http://schemas.microsoft.com/office/drawing/2014/main" id="{C6DBADB2-C2F6-C546-BEB4-E2EBD369F62E}"/>
              </a:ext>
            </a:extLst>
          </p:cNvPr>
          <p:cNvSpPr/>
          <p:nvPr/>
        </p:nvSpPr>
        <p:spPr>
          <a:xfrm rot="10800000" flipH="1">
            <a:off x="3097236" y="6065125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153472-99F1-B149-9BD3-1F3417004392}"/>
              </a:ext>
            </a:extLst>
          </p:cNvPr>
          <p:cNvSpPr txBox="1"/>
          <p:nvPr/>
        </p:nvSpPr>
        <p:spPr>
          <a:xfrm>
            <a:off x="2154321" y="600005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9350C2-9B2F-EA43-8D63-2EA92181CCE1}"/>
              </a:ext>
            </a:extLst>
          </p:cNvPr>
          <p:cNvSpPr txBox="1"/>
          <p:nvPr/>
        </p:nvSpPr>
        <p:spPr>
          <a:xfrm>
            <a:off x="1327627" y="540907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2DAF55E-B2D8-344D-B30E-30043AE657F0}"/>
              </a:ext>
            </a:extLst>
          </p:cNvPr>
          <p:cNvGrpSpPr/>
          <p:nvPr/>
        </p:nvGrpSpPr>
        <p:grpSpPr>
          <a:xfrm>
            <a:off x="2299060" y="5252729"/>
            <a:ext cx="846119" cy="760774"/>
            <a:chOff x="2292964" y="7459481"/>
            <a:chExt cx="846119" cy="76077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59CC15C-C14C-1648-9C9A-2B5F44B732C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5D34D70-E925-7048-9241-330BA1C413B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B136BE71-CF26-AE43-B95C-0F5ADC96920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F6946D-EB88-D041-B01B-9212FAD71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6C84A39-8F38-3046-BDFE-87AB02DA3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4AEF0C8-8AB5-A141-AEEF-7D2811DDB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EFBFCFC-5CE7-7D49-8D57-71444CAFF68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A09A77-BB99-6B43-9321-7DF39949B48C}"/>
              </a:ext>
            </a:extLst>
          </p:cNvPr>
          <p:cNvGrpSpPr/>
          <p:nvPr/>
        </p:nvGrpSpPr>
        <p:grpSpPr>
          <a:xfrm>
            <a:off x="1504730" y="4665272"/>
            <a:ext cx="846119" cy="760774"/>
            <a:chOff x="2292964" y="7459481"/>
            <a:chExt cx="846119" cy="76077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460093-4C24-F343-A4D3-057BFA57942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ECA206E-0D59-AF48-832E-9318548413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iangle 104">
                <a:extLst>
                  <a:ext uri="{FF2B5EF4-FFF2-40B4-BE49-F238E27FC236}">
                    <a16:creationId xmlns:a16="http://schemas.microsoft.com/office/drawing/2014/main" id="{4B61BCB3-CFE6-5F41-BE9B-4913FCA3D5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DF0E3B6-0F4F-9244-A873-A456C2EEE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61FC18-C9FA-4645-AB8B-AFD6538C7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6321EBA-AE85-A04F-BF01-5A903654E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FDA0ED8-5C8D-714A-9859-134B16B1658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282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16207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1071867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92073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92073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1211961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473504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373674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211961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0512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48094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16452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0834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6744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29933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64885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86955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59267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0005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5125621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85085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343125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400661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8408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75014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32550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538047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72679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3405620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933203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456823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0928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3863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84174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5764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6094425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5506968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49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A7D907-3E9C-1142-8899-115A56A7A6B7}"/>
              </a:ext>
            </a:extLst>
          </p:cNvPr>
          <p:cNvSpPr txBox="1"/>
          <p:nvPr/>
        </p:nvSpPr>
        <p:spPr>
          <a:xfrm>
            <a:off x="308725" y="358167"/>
            <a:ext cx="81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D1EC43-BD1F-1F42-AFA9-6EDB0BD42A0E}"/>
              </a:ext>
            </a:extLst>
          </p:cNvPr>
          <p:cNvSpPr txBox="1"/>
          <p:nvPr/>
        </p:nvSpPr>
        <p:spPr>
          <a:xfrm>
            <a:off x="3616801" y="358167"/>
            <a:ext cx="67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0DB62E9-D0E2-D542-B004-0E7B2C21D3C2}"/>
              </a:ext>
            </a:extLst>
          </p:cNvPr>
          <p:cNvCxnSpPr>
            <a:cxnSpLocks/>
          </p:cNvCxnSpPr>
          <p:nvPr/>
        </p:nvCxnSpPr>
        <p:spPr>
          <a:xfrm flipH="1">
            <a:off x="366274" y="706760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AA546B0-22C3-0E4F-8EEB-902B1AE74F65}"/>
              </a:ext>
            </a:extLst>
          </p:cNvPr>
          <p:cNvSpPr txBox="1"/>
          <p:nvPr/>
        </p:nvSpPr>
        <p:spPr>
          <a:xfrm>
            <a:off x="293711" y="2825669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FE5AC5A-3BEE-2B49-8BF4-97F69E7D5D82}"/>
              </a:ext>
            </a:extLst>
          </p:cNvPr>
          <p:cNvCxnSpPr>
            <a:cxnSpLocks/>
          </p:cNvCxnSpPr>
          <p:nvPr/>
        </p:nvCxnSpPr>
        <p:spPr>
          <a:xfrm flipH="1" flipV="1">
            <a:off x="366274" y="2796800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15E91A54-0607-4F4C-90A5-CB005EBC6B3D}"/>
              </a:ext>
            </a:extLst>
          </p:cNvPr>
          <p:cNvSpPr/>
          <p:nvPr/>
        </p:nvSpPr>
        <p:spPr>
          <a:xfrm>
            <a:off x="817781" y="172114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7736182-264B-BD45-A732-42A6BF056ED8}"/>
              </a:ext>
            </a:extLst>
          </p:cNvPr>
          <p:cNvSpPr/>
          <p:nvPr/>
        </p:nvSpPr>
        <p:spPr>
          <a:xfrm>
            <a:off x="817154" y="2298611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174CB6-36A2-8848-BFBA-7322D984927D}"/>
              </a:ext>
            </a:extLst>
          </p:cNvPr>
          <p:cNvCxnSpPr/>
          <p:nvPr/>
        </p:nvCxnSpPr>
        <p:spPr>
          <a:xfrm flipH="1">
            <a:off x="972082" y="204003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9B3D766-3099-4C4C-B35F-E315EB08B928}"/>
              </a:ext>
            </a:extLst>
          </p:cNvPr>
          <p:cNvSpPr txBox="1"/>
          <p:nvPr/>
        </p:nvSpPr>
        <p:spPr>
          <a:xfrm>
            <a:off x="1138630" y="2252576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4109B0B-A717-9845-85A2-F3431DB1F831}"/>
              </a:ext>
            </a:extLst>
          </p:cNvPr>
          <p:cNvSpPr/>
          <p:nvPr/>
        </p:nvSpPr>
        <p:spPr>
          <a:xfrm>
            <a:off x="1163569" y="1687208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92CEAD6-015E-AE4C-9977-7C30D650BBEF}"/>
              </a:ext>
            </a:extLst>
          </p:cNvPr>
          <p:cNvSpPr txBox="1"/>
          <p:nvPr/>
        </p:nvSpPr>
        <p:spPr>
          <a:xfrm>
            <a:off x="286848" y="7444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091BAD0D-E387-2441-86A8-54F714F55413}"/>
              </a:ext>
            </a:extLst>
          </p:cNvPr>
          <p:cNvSpPr/>
          <p:nvPr/>
        </p:nvSpPr>
        <p:spPr>
          <a:xfrm>
            <a:off x="619764" y="1767895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B345EB-BAE6-9A49-BC97-F1C32C2556BD}"/>
              </a:ext>
            </a:extLst>
          </p:cNvPr>
          <p:cNvSpPr txBox="1"/>
          <p:nvPr/>
        </p:nvSpPr>
        <p:spPr>
          <a:xfrm>
            <a:off x="1792995" y="447134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B8BA3D7-94B7-2342-8A02-3197CD46349F}"/>
              </a:ext>
            </a:extLst>
          </p:cNvPr>
          <p:cNvSpPr txBox="1"/>
          <p:nvPr/>
        </p:nvSpPr>
        <p:spPr>
          <a:xfrm>
            <a:off x="966301" y="388037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2E121EE-FDA1-E344-99F1-4CF1880C6D56}"/>
              </a:ext>
            </a:extLst>
          </p:cNvPr>
          <p:cNvGrpSpPr/>
          <p:nvPr/>
        </p:nvGrpSpPr>
        <p:grpSpPr>
          <a:xfrm>
            <a:off x="1937734" y="3724024"/>
            <a:ext cx="846119" cy="760774"/>
            <a:chOff x="2292964" y="7459481"/>
            <a:chExt cx="846119" cy="76077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F6A09D4-AA42-E844-8317-DDE2809B1B27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538C7C3-F1CB-804F-8314-5B7D73CC8471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riangle 149">
                <a:extLst>
                  <a:ext uri="{FF2B5EF4-FFF2-40B4-BE49-F238E27FC236}">
                    <a16:creationId xmlns:a16="http://schemas.microsoft.com/office/drawing/2014/main" id="{55FD1916-7B94-AA42-814A-49AD41E0D0BF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7316008-E303-A443-8CEF-D34816173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E986BC4-0A7F-5B4A-892F-4B2F0C3F0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3A079C8D-FD7C-8940-9353-064189572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BAE8F34-7137-D047-AD21-2D3877789F9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8C10172-1278-494F-9E8A-8C34852298DE}"/>
              </a:ext>
            </a:extLst>
          </p:cNvPr>
          <p:cNvGrpSpPr/>
          <p:nvPr/>
        </p:nvGrpSpPr>
        <p:grpSpPr>
          <a:xfrm>
            <a:off x="1143404" y="3136567"/>
            <a:ext cx="846119" cy="760774"/>
            <a:chOff x="2292964" y="7459481"/>
            <a:chExt cx="846119" cy="760774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C9920E2-8E06-9C4E-8681-4ABDF968BFD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E886A2F-90F1-D24A-9709-78666C83DB4C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riangle 157">
                <a:extLst>
                  <a:ext uri="{FF2B5EF4-FFF2-40B4-BE49-F238E27FC236}">
                    <a16:creationId xmlns:a16="http://schemas.microsoft.com/office/drawing/2014/main" id="{3F9ADC0D-7B74-F549-BAEC-BE543443661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B180C949-D78A-2B45-9E87-E1CD167520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08D9C53B-7FE9-2E45-8A0F-4C19CABF2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CC91456-D5AC-2B42-B37C-EA48B8EC6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1D7FFD-3CDE-6046-BD22-AAE9A8CADE9C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CE752B7-C03B-F447-82B4-B156079647F7}"/>
              </a:ext>
            </a:extLst>
          </p:cNvPr>
          <p:cNvCxnSpPr>
            <a:cxnSpLocks/>
          </p:cNvCxnSpPr>
          <p:nvPr/>
        </p:nvCxnSpPr>
        <p:spPr>
          <a:xfrm flipH="1">
            <a:off x="3692257" y="704926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73D72D5-CB3B-4D4A-858E-C6A48586C82A}"/>
              </a:ext>
            </a:extLst>
          </p:cNvPr>
          <p:cNvSpPr txBox="1"/>
          <p:nvPr/>
        </p:nvSpPr>
        <p:spPr>
          <a:xfrm>
            <a:off x="3619694" y="2823835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B2F424F-7016-E043-AF2B-DB89C24E6225}"/>
              </a:ext>
            </a:extLst>
          </p:cNvPr>
          <p:cNvCxnSpPr>
            <a:cxnSpLocks/>
          </p:cNvCxnSpPr>
          <p:nvPr/>
        </p:nvCxnSpPr>
        <p:spPr>
          <a:xfrm flipH="1" flipV="1">
            <a:off x="3692257" y="2794966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19692295-730B-4943-B236-A95D12F126EB}"/>
              </a:ext>
            </a:extLst>
          </p:cNvPr>
          <p:cNvSpPr/>
          <p:nvPr/>
        </p:nvSpPr>
        <p:spPr>
          <a:xfrm>
            <a:off x="4143764" y="171930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652DC19A-017A-A941-A7C9-1BF1B8CF03DA}"/>
              </a:ext>
            </a:extLst>
          </p:cNvPr>
          <p:cNvSpPr/>
          <p:nvPr/>
        </p:nvSpPr>
        <p:spPr>
          <a:xfrm>
            <a:off x="4143137" y="229677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3B649F8-AB26-5D45-A65B-FC02A06E53FE}"/>
              </a:ext>
            </a:extLst>
          </p:cNvPr>
          <p:cNvCxnSpPr/>
          <p:nvPr/>
        </p:nvCxnSpPr>
        <p:spPr>
          <a:xfrm flipH="1">
            <a:off x="4298065" y="2038199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1A83605-58D4-834E-AFD5-5A130C6159AB}"/>
              </a:ext>
            </a:extLst>
          </p:cNvPr>
          <p:cNvSpPr txBox="1"/>
          <p:nvPr/>
        </p:nvSpPr>
        <p:spPr>
          <a:xfrm>
            <a:off x="4464613" y="2250742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E638653-405D-6F49-9842-FFD5298FB76E}"/>
              </a:ext>
            </a:extLst>
          </p:cNvPr>
          <p:cNvSpPr/>
          <p:nvPr/>
        </p:nvSpPr>
        <p:spPr>
          <a:xfrm>
            <a:off x="4489552" y="1685374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6A0B293-B85C-6D44-AB5F-1C4854D3110E}"/>
              </a:ext>
            </a:extLst>
          </p:cNvPr>
          <p:cNvSpPr txBox="1"/>
          <p:nvPr/>
        </p:nvSpPr>
        <p:spPr>
          <a:xfrm>
            <a:off x="3612831" y="742601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204" name="Right Arrow 203">
            <a:extLst>
              <a:ext uri="{FF2B5EF4-FFF2-40B4-BE49-F238E27FC236}">
                <a16:creationId xmlns:a16="http://schemas.microsoft.com/office/drawing/2014/main" id="{9563D861-7372-5845-BCFA-888605DF2E6E}"/>
              </a:ext>
            </a:extLst>
          </p:cNvPr>
          <p:cNvSpPr/>
          <p:nvPr/>
        </p:nvSpPr>
        <p:spPr>
          <a:xfrm>
            <a:off x="3945747" y="1199133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B8AB527-7DCC-D344-B3C7-A47046A1A334}"/>
              </a:ext>
            </a:extLst>
          </p:cNvPr>
          <p:cNvSpPr txBox="1"/>
          <p:nvPr/>
        </p:nvSpPr>
        <p:spPr>
          <a:xfrm>
            <a:off x="5118978" y="4469514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08CD736-ED3A-8A45-BBBC-16F66D82BEBA}"/>
              </a:ext>
            </a:extLst>
          </p:cNvPr>
          <p:cNvSpPr txBox="1"/>
          <p:nvPr/>
        </p:nvSpPr>
        <p:spPr>
          <a:xfrm>
            <a:off x="4292284" y="387853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B650B1B-0D1A-4C47-9403-264E027A2377}"/>
              </a:ext>
            </a:extLst>
          </p:cNvPr>
          <p:cNvGrpSpPr/>
          <p:nvPr/>
        </p:nvGrpSpPr>
        <p:grpSpPr>
          <a:xfrm>
            <a:off x="5263717" y="3722190"/>
            <a:ext cx="846119" cy="760774"/>
            <a:chOff x="2292964" y="7459481"/>
            <a:chExt cx="846119" cy="760774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08A6CA8-8BF5-544C-B296-E485A737366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07FB06E-6529-4B4D-B77B-8F93E2D5A142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riangle 210">
                <a:extLst>
                  <a:ext uri="{FF2B5EF4-FFF2-40B4-BE49-F238E27FC236}">
                    <a16:creationId xmlns:a16="http://schemas.microsoft.com/office/drawing/2014/main" id="{86DE60A2-F498-9941-93B0-1645BA231A0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3B93D9E-777E-A143-B8A5-4DAD2EC98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24566DB-14DF-DD41-A956-E2E02F2F37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A5189396-0F0B-CB49-B9CF-307BC5FF1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FF10DE2-F7C4-D84C-A173-5C98EA9DE18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42B7285-17EA-8C4B-A892-107D28B7CDA0}"/>
              </a:ext>
            </a:extLst>
          </p:cNvPr>
          <p:cNvGrpSpPr/>
          <p:nvPr/>
        </p:nvGrpSpPr>
        <p:grpSpPr>
          <a:xfrm>
            <a:off x="4469387" y="3134733"/>
            <a:ext cx="846119" cy="760774"/>
            <a:chOff x="2292964" y="7459481"/>
            <a:chExt cx="846119" cy="760774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DB87EE1-0322-C044-8AE6-B077C67F3D5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CE4CFCF-BC74-764D-8118-5428D4A5772C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Triangle 218">
                <a:extLst>
                  <a:ext uri="{FF2B5EF4-FFF2-40B4-BE49-F238E27FC236}">
                    <a16:creationId xmlns:a16="http://schemas.microsoft.com/office/drawing/2014/main" id="{45BC794F-9262-1E48-99B0-C65E9BC8C9E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C4D04465-E094-1A4B-BD10-FF37471D7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EB9AC751-1D6D-F343-A205-3755601B48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A38755B0-E3CE-1442-9C96-4DFDEEC212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A5B9221-7A19-9B40-B972-3E86473637A3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23" name="Curved Left Arrow 222">
            <a:extLst>
              <a:ext uri="{FF2B5EF4-FFF2-40B4-BE49-F238E27FC236}">
                <a16:creationId xmlns:a16="http://schemas.microsoft.com/office/drawing/2014/main" id="{9DA26475-E303-1244-A04E-E638729FB9CA}"/>
              </a:ext>
            </a:extLst>
          </p:cNvPr>
          <p:cNvSpPr/>
          <p:nvPr/>
        </p:nvSpPr>
        <p:spPr>
          <a:xfrm rot="10800000" flipH="1">
            <a:off x="6062140" y="1393882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0B1EB01-C28D-0341-9D19-FD5FC78993FF}"/>
              </a:ext>
            </a:extLst>
          </p:cNvPr>
          <p:cNvGrpSpPr/>
          <p:nvPr/>
        </p:nvGrpSpPr>
        <p:grpSpPr>
          <a:xfrm>
            <a:off x="6466977" y="2144522"/>
            <a:ext cx="1974130" cy="514490"/>
            <a:chOff x="3529752" y="3675061"/>
            <a:chExt cx="1974130" cy="514490"/>
          </a:xfrm>
        </p:grpSpPr>
        <p:sp>
          <p:nvSpPr>
            <p:cNvPr id="225" name="Rounded Rectangle 224">
              <a:extLst>
                <a:ext uri="{FF2B5EF4-FFF2-40B4-BE49-F238E27FC236}">
                  <a16:creationId xmlns:a16="http://schemas.microsoft.com/office/drawing/2014/main" id="{69D72569-C2A8-1B43-90FA-B59CC0302FC8}"/>
                </a:ext>
              </a:extLst>
            </p:cNvPr>
            <p:cNvSpPr/>
            <p:nvPr/>
          </p:nvSpPr>
          <p:spPr>
            <a:xfrm>
              <a:off x="3547332" y="3675061"/>
              <a:ext cx="720000" cy="23040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Commit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69862487-3572-B74B-946E-86B3200A3149}"/>
                </a:ext>
              </a:extLst>
            </p:cNvPr>
            <p:cNvSpPr txBox="1"/>
            <p:nvPr/>
          </p:nvSpPr>
          <p:spPr>
            <a:xfrm>
              <a:off x="3529752" y="3906397"/>
              <a:ext cx="197413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83985FB-6304-874A-95A0-2DCB7FB94966}"/>
              </a:ext>
            </a:extLst>
          </p:cNvPr>
          <p:cNvSpPr/>
          <p:nvPr/>
        </p:nvSpPr>
        <p:spPr>
          <a:xfrm>
            <a:off x="4143137" y="3119284"/>
            <a:ext cx="1856526" cy="1677474"/>
          </a:xfrm>
          <a:prstGeom prst="rect">
            <a:avLst/>
          </a:prstGeom>
          <a:solidFill>
            <a:schemeClr val="bg1">
              <a:alpha val="8832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FA4486E7-AE10-8441-B5BD-703879705293}"/>
              </a:ext>
            </a:extLst>
          </p:cNvPr>
          <p:cNvSpPr/>
          <p:nvPr/>
        </p:nvSpPr>
        <p:spPr>
          <a:xfrm>
            <a:off x="4156903" y="115309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E6B9D8F4-9D28-4340-8608-AF6E29BFDBBC}"/>
              </a:ext>
            </a:extLst>
          </p:cNvPr>
          <p:cNvCxnSpPr>
            <a:stCxn id="228" idx="4"/>
          </p:cNvCxnSpPr>
          <p:nvPr/>
        </p:nvCxnSpPr>
        <p:spPr>
          <a:xfrm flipH="1">
            <a:off x="4312354" y="147198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FC194AA-5606-C44B-B824-BBB0953C6EC4}"/>
              </a:ext>
            </a:extLst>
          </p:cNvPr>
          <p:cNvSpPr/>
          <p:nvPr/>
        </p:nvSpPr>
        <p:spPr>
          <a:xfrm>
            <a:off x="4491985" y="1154890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</p:spTree>
    <p:extLst>
      <p:ext uri="{BB962C8B-B14F-4D97-AF65-F5344CB8AC3E}">
        <p14:creationId xmlns:p14="http://schemas.microsoft.com/office/powerpoint/2010/main" val="44167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534587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29672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E2406-4505-664F-8E70-B3D8CC1F2A61}"/>
              </a:ext>
            </a:extLst>
          </p:cNvPr>
          <p:cNvGrpSpPr/>
          <p:nvPr/>
        </p:nvGrpSpPr>
        <p:grpSpPr>
          <a:xfrm>
            <a:off x="3529752" y="6096247"/>
            <a:ext cx="1396216" cy="705026"/>
            <a:chOff x="3497038" y="6216934"/>
            <a:chExt cx="1396216" cy="705026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83E238B-62FD-6342-A3AE-FC3DC8B42657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E19B4A-906F-A64B-BB60-556D0C9C4F6C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81" name="Curved Left Arrow 80">
            <a:extLst>
              <a:ext uri="{FF2B5EF4-FFF2-40B4-BE49-F238E27FC236}">
                <a16:creationId xmlns:a16="http://schemas.microsoft.com/office/drawing/2014/main" id="{C6DBADB2-C2F6-C546-BEB4-E2EBD369F62E}"/>
              </a:ext>
            </a:extLst>
          </p:cNvPr>
          <p:cNvSpPr/>
          <p:nvPr/>
        </p:nvSpPr>
        <p:spPr>
          <a:xfrm rot="10800000" flipH="1">
            <a:off x="3097236" y="6065125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153472-99F1-B149-9BD3-1F3417004392}"/>
              </a:ext>
            </a:extLst>
          </p:cNvPr>
          <p:cNvSpPr txBox="1"/>
          <p:nvPr/>
        </p:nvSpPr>
        <p:spPr>
          <a:xfrm>
            <a:off x="2154321" y="600005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9350C2-9B2F-EA43-8D63-2EA92181CCE1}"/>
              </a:ext>
            </a:extLst>
          </p:cNvPr>
          <p:cNvSpPr txBox="1"/>
          <p:nvPr/>
        </p:nvSpPr>
        <p:spPr>
          <a:xfrm>
            <a:off x="1327627" y="540907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2DAF55E-B2D8-344D-B30E-30043AE657F0}"/>
              </a:ext>
            </a:extLst>
          </p:cNvPr>
          <p:cNvGrpSpPr/>
          <p:nvPr/>
        </p:nvGrpSpPr>
        <p:grpSpPr>
          <a:xfrm>
            <a:off x="2299060" y="5252729"/>
            <a:ext cx="846119" cy="760774"/>
            <a:chOff x="2292964" y="7459481"/>
            <a:chExt cx="846119" cy="76077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59CC15C-C14C-1648-9C9A-2B5F44B732C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5D34D70-E925-7048-9241-330BA1C413B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B136BE71-CF26-AE43-B95C-0F5ADC96920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F6946D-EB88-D041-B01B-9212FAD71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6C84A39-8F38-3046-BDFE-87AB02DA3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4AEF0C8-8AB5-A141-AEEF-7D2811DDB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EFBFCFC-5CE7-7D49-8D57-71444CAFF68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A09A77-BB99-6B43-9321-7DF39949B48C}"/>
              </a:ext>
            </a:extLst>
          </p:cNvPr>
          <p:cNvGrpSpPr/>
          <p:nvPr/>
        </p:nvGrpSpPr>
        <p:grpSpPr>
          <a:xfrm>
            <a:off x="1504730" y="4665272"/>
            <a:ext cx="846119" cy="760774"/>
            <a:chOff x="2292964" y="7459481"/>
            <a:chExt cx="846119" cy="76077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460093-4C24-F343-A4D3-057BFA57942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ECA206E-0D59-AF48-832E-9318548413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iangle 104">
                <a:extLst>
                  <a:ext uri="{FF2B5EF4-FFF2-40B4-BE49-F238E27FC236}">
                    <a16:creationId xmlns:a16="http://schemas.microsoft.com/office/drawing/2014/main" id="{4B61BCB3-CFE6-5F41-BE9B-4913FCA3D5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DF0E3B6-0F4F-9244-A873-A456C2EEE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61FC18-C9FA-4645-AB8B-AFD6538C7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6321EBA-AE85-A04F-BF01-5A903654E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FDA0ED8-5C8D-714A-9859-134B16B1658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14" name="Curved Left Arrow 113">
            <a:extLst>
              <a:ext uri="{FF2B5EF4-FFF2-40B4-BE49-F238E27FC236}">
                <a16:creationId xmlns:a16="http://schemas.microsoft.com/office/drawing/2014/main" id="{4734D01C-18EB-0B4A-B887-C8931DC3B4A8}"/>
              </a:ext>
            </a:extLst>
          </p:cNvPr>
          <p:cNvSpPr/>
          <p:nvPr/>
        </p:nvSpPr>
        <p:spPr>
          <a:xfrm rot="10800000" flipH="1">
            <a:off x="3097483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1311EC-573E-D746-837F-CFC42C144D1B}"/>
              </a:ext>
            </a:extLst>
          </p:cNvPr>
          <p:cNvGrpSpPr/>
          <p:nvPr/>
        </p:nvGrpSpPr>
        <p:grpSpPr>
          <a:xfrm>
            <a:off x="3538896" y="3675061"/>
            <a:ext cx="1974130" cy="514490"/>
            <a:chOff x="3529752" y="3675061"/>
            <a:chExt cx="1974130" cy="514490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0B1F93F4-BF0F-2D4D-81C7-603227ABAFB2}"/>
                </a:ext>
              </a:extLst>
            </p:cNvPr>
            <p:cNvSpPr/>
            <p:nvPr/>
          </p:nvSpPr>
          <p:spPr>
            <a:xfrm>
              <a:off x="3547332" y="3675061"/>
              <a:ext cx="720000" cy="23040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Commit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9952DBD-D77C-FF45-994F-BB730A8985AF}"/>
                </a:ext>
              </a:extLst>
            </p:cNvPr>
            <p:cNvSpPr txBox="1"/>
            <p:nvPr/>
          </p:nvSpPr>
          <p:spPr>
            <a:xfrm>
              <a:off x="3529752" y="3906397"/>
              <a:ext cx="197413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F9F59C6-FA9A-844F-96B9-2F777988BC34}"/>
              </a:ext>
            </a:extLst>
          </p:cNvPr>
          <p:cNvSpPr/>
          <p:nvPr/>
        </p:nvSpPr>
        <p:spPr>
          <a:xfrm>
            <a:off x="1178480" y="4649823"/>
            <a:ext cx="1856526" cy="1677474"/>
          </a:xfrm>
          <a:prstGeom prst="rect">
            <a:avLst/>
          </a:prstGeom>
          <a:solidFill>
            <a:schemeClr val="bg1">
              <a:alpha val="8832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B63E89F-0F8B-A04B-8746-FB7FC10E6861}"/>
              </a:ext>
            </a:extLst>
          </p:cNvPr>
          <p:cNvSpPr/>
          <p:nvPr/>
        </p:nvSpPr>
        <p:spPr>
          <a:xfrm>
            <a:off x="1192246" y="268363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992D4B-9E2B-7F42-9A4D-19B152FF5697}"/>
              </a:ext>
            </a:extLst>
          </p:cNvPr>
          <p:cNvCxnSpPr>
            <a:stCxn id="118" idx="4"/>
          </p:cNvCxnSpPr>
          <p:nvPr/>
        </p:nvCxnSpPr>
        <p:spPr>
          <a:xfrm flipH="1">
            <a:off x="1347697" y="300252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BC4731E-40C2-3945-970E-23824642978F}"/>
              </a:ext>
            </a:extLst>
          </p:cNvPr>
          <p:cNvSpPr/>
          <p:nvPr/>
        </p:nvSpPr>
        <p:spPr>
          <a:xfrm>
            <a:off x="1527328" y="268542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</p:spTree>
    <p:extLst>
      <p:ext uri="{BB962C8B-B14F-4D97-AF65-F5344CB8AC3E}">
        <p14:creationId xmlns:p14="http://schemas.microsoft.com/office/powerpoint/2010/main" val="118433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534587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29672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27519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E2406-4505-664F-8E70-B3D8CC1F2A61}"/>
              </a:ext>
            </a:extLst>
          </p:cNvPr>
          <p:cNvGrpSpPr/>
          <p:nvPr/>
        </p:nvGrpSpPr>
        <p:grpSpPr>
          <a:xfrm>
            <a:off x="3529752" y="6096247"/>
            <a:ext cx="1396216" cy="705026"/>
            <a:chOff x="3497038" y="6216934"/>
            <a:chExt cx="1396216" cy="705026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83E238B-62FD-6342-A3AE-FC3DC8B42657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E19B4A-906F-A64B-BB60-556D0C9C4F6C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81" name="Curved Left Arrow 80">
            <a:extLst>
              <a:ext uri="{FF2B5EF4-FFF2-40B4-BE49-F238E27FC236}">
                <a16:creationId xmlns:a16="http://schemas.microsoft.com/office/drawing/2014/main" id="{C6DBADB2-C2F6-C546-BEB4-E2EBD369F62E}"/>
              </a:ext>
            </a:extLst>
          </p:cNvPr>
          <p:cNvSpPr/>
          <p:nvPr/>
        </p:nvSpPr>
        <p:spPr>
          <a:xfrm rot="10800000" flipH="1">
            <a:off x="3097236" y="6065125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153472-99F1-B149-9BD3-1F3417004392}"/>
              </a:ext>
            </a:extLst>
          </p:cNvPr>
          <p:cNvSpPr txBox="1"/>
          <p:nvPr/>
        </p:nvSpPr>
        <p:spPr>
          <a:xfrm>
            <a:off x="2154321" y="600005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9350C2-9B2F-EA43-8D63-2EA92181CCE1}"/>
              </a:ext>
            </a:extLst>
          </p:cNvPr>
          <p:cNvSpPr txBox="1"/>
          <p:nvPr/>
        </p:nvSpPr>
        <p:spPr>
          <a:xfrm>
            <a:off x="1327627" y="540907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2DAF55E-B2D8-344D-B30E-30043AE657F0}"/>
              </a:ext>
            </a:extLst>
          </p:cNvPr>
          <p:cNvGrpSpPr/>
          <p:nvPr/>
        </p:nvGrpSpPr>
        <p:grpSpPr>
          <a:xfrm>
            <a:off x="2299060" y="5252729"/>
            <a:ext cx="846119" cy="760774"/>
            <a:chOff x="2292964" y="7459481"/>
            <a:chExt cx="846119" cy="76077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59CC15C-C14C-1648-9C9A-2B5F44B732C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5D34D70-E925-7048-9241-330BA1C413B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B136BE71-CF26-AE43-B95C-0F5ADC96920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F6946D-EB88-D041-B01B-9212FAD71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6C84A39-8F38-3046-BDFE-87AB02DA3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4AEF0C8-8AB5-A141-AEEF-7D2811DDB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EFBFCFC-5CE7-7D49-8D57-71444CAFF68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A09A77-BB99-6B43-9321-7DF39949B48C}"/>
              </a:ext>
            </a:extLst>
          </p:cNvPr>
          <p:cNvGrpSpPr/>
          <p:nvPr/>
        </p:nvGrpSpPr>
        <p:grpSpPr>
          <a:xfrm>
            <a:off x="1504730" y="4665272"/>
            <a:ext cx="846119" cy="760774"/>
            <a:chOff x="2292964" y="7459481"/>
            <a:chExt cx="846119" cy="76077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460093-4C24-F343-A4D3-057BFA57942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ECA206E-0D59-AF48-832E-9318548413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iangle 104">
                <a:extLst>
                  <a:ext uri="{FF2B5EF4-FFF2-40B4-BE49-F238E27FC236}">
                    <a16:creationId xmlns:a16="http://schemas.microsoft.com/office/drawing/2014/main" id="{4B61BCB3-CFE6-5F41-BE9B-4913FCA3D5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DF0E3B6-0F4F-9244-A873-A456C2EEE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61FC18-C9FA-4645-AB8B-AFD6538C7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6321EBA-AE85-A04F-BF01-5A903654E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FDA0ED8-5C8D-714A-9859-134B16B1658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14" name="Curved Left Arrow 113">
            <a:extLst>
              <a:ext uri="{FF2B5EF4-FFF2-40B4-BE49-F238E27FC236}">
                <a16:creationId xmlns:a16="http://schemas.microsoft.com/office/drawing/2014/main" id="{4734D01C-18EB-0B4A-B887-C8931DC3B4A8}"/>
              </a:ext>
            </a:extLst>
          </p:cNvPr>
          <p:cNvSpPr/>
          <p:nvPr/>
        </p:nvSpPr>
        <p:spPr>
          <a:xfrm rot="10800000" flipH="1">
            <a:off x="3097483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1311EC-573E-D746-837F-CFC42C144D1B}"/>
              </a:ext>
            </a:extLst>
          </p:cNvPr>
          <p:cNvGrpSpPr/>
          <p:nvPr/>
        </p:nvGrpSpPr>
        <p:grpSpPr>
          <a:xfrm>
            <a:off x="3538896" y="3675061"/>
            <a:ext cx="1974130" cy="514490"/>
            <a:chOff x="3529752" y="3675061"/>
            <a:chExt cx="1974130" cy="514490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0B1F93F4-BF0F-2D4D-81C7-603227ABAFB2}"/>
                </a:ext>
              </a:extLst>
            </p:cNvPr>
            <p:cNvSpPr/>
            <p:nvPr/>
          </p:nvSpPr>
          <p:spPr>
            <a:xfrm>
              <a:off x="3547332" y="3675061"/>
              <a:ext cx="720000" cy="23040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Commit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9952DBD-D77C-FF45-994F-BB730A8985AF}"/>
                </a:ext>
              </a:extLst>
            </p:cNvPr>
            <p:cNvSpPr txBox="1"/>
            <p:nvPr/>
          </p:nvSpPr>
          <p:spPr>
            <a:xfrm>
              <a:off x="3529752" y="3906397"/>
              <a:ext cx="197413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F9F59C6-FA9A-844F-96B9-2F777988BC34}"/>
              </a:ext>
            </a:extLst>
          </p:cNvPr>
          <p:cNvSpPr/>
          <p:nvPr/>
        </p:nvSpPr>
        <p:spPr>
          <a:xfrm>
            <a:off x="1178480" y="4649823"/>
            <a:ext cx="1856526" cy="1677474"/>
          </a:xfrm>
          <a:prstGeom prst="rect">
            <a:avLst/>
          </a:prstGeom>
          <a:solidFill>
            <a:schemeClr val="bg1">
              <a:alpha val="8832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B63E89F-0F8B-A04B-8746-FB7FC10E6861}"/>
              </a:ext>
            </a:extLst>
          </p:cNvPr>
          <p:cNvSpPr/>
          <p:nvPr/>
        </p:nvSpPr>
        <p:spPr>
          <a:xfrm>
            <a:off x="1192246" y="268363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992D4B-9E2B-7F42-9A4D-19B152FF5697}"/>
              </a:ext>
            </a:extLst>
          </p:cNvPr>
          <p:cNvCxnSpPr>
            <a:stCxn id="118" idx="4"/>
          </p:cNvCxnSpPr>
          <p:nvPr/>
        </p:nvCxnSpPr>
        <p:spPr>
          <a:xfrm flipH="1">
            <a:off x="1347697" y="300252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BC4731E-40C2-3945-970E-23824642978F}"/>
              </a:ext>
            </a:extLst>
          </p:cNvPr>
          <p:cNvSpPr/>
          <p:nvPr/>
        </p:nvSpPr>
        <p:spPr>
          <a:xfrm>
            <a:off x="1527328" y="268542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32CB21-0023-E047-8FA0-8E61B0B157F3}"/>
              </a:ext>
            </a:extLst>
          </p:cNvPr>
          <p:cNvGrpSpPr/>
          <p:nvPr/>
        </p:nvGrpSpPr>
        <p:grpSpPr>
          <a:xfrm>
            <a:off x="4549675" y="2103999"/>
            <a:ext cx="650582" cy="359970"/>
            <a:chOff x="5062947" y="8666496"/>
            <a:chExt cx="733993" cy="374079"/>
          </a:xfrm>
        </p:grpSpPr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9D84CB47-4240-344A-9032-B0D0746AFA63}"/>
                </a:ext>
              </a:extLst>
            </p:cNvPr>
            <p:cNvSpPr/>
            <p:nvPr/>
          </p:nvSpPr>
          <p:spPr>
            <a:xfrm>
              <a:off x="5169950" y="8853535"/>
              <a:ext cx="572573" cy="18704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8944426-51AF-684D-AE05-A1911264354E}"/>
                </a:ext>
              </a:extLst>
            </p:cNvPr>
            <p:cNvSpPr/>
            <p:nvPr/>
          </p:nvSpPr>
          <p:spPr>
            <a:xfrm>
              <a:off x="5227137" y="8666496"/>
              <a:ext cx="457820" cy="374079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36EE20-151D-EC47-A726-1194B49D51FD}"/>
                </a:ext>
              </a:extLst>
            </p:cNvPr>
            <p:cNvSpPr/>
            <p:nvPr/>
          </p:nvSpPr>
          <p:spPr>
            <a:xfrm>
              <a:off x="5062947" y="8828033"/>
              <a:ext cx="255494" cy="212542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7AB3B0A-B952-5C44-AE11-8DA986FB1448}"/>
                </a:ext>
              </a:extLst>
            </p:cNvPr>
            <p:cNvSpPr/>
            <p:nvPr/>
          </p:nvSpPr>
          <p:spPr>
            <a:xfrm>
              <a:off x="5617922" y="8853535"/>
              <a:ext cx="179018" cy="187040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4FBCE30-1C85-3F4E-93E8-5AFC46C62991}"/>
              </a:ext>
            </a:extLst>
          </p:cNvPr>
          <p:cNvSpPr txBox="1"/>
          <p:nvPr/>
        </p:nvSpPr>
        <p:spPr>
          <a:xfrm>
            <a:off x="4631479" y="2211269"/>
            <a:ext cx="495650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131" name="Right Arrow 130">
            <a:extLst>
              <a:ext uri="{FF2B5EF4-FFF2-40B4-BE49-F238E27FC236}">
                <a16:creationId xmlns:a16="http://schemas.microsoft.com/office/drawing/2014/main" id="{527FA387-2C30-C14B-92CF-C5D3B2F96FB7}"/>
              </a:ext>
            </a:extLst>
          </p:cNvPr>
          <p:cNvSpPr/>
          <p:nvPr/>
        </p:nvSpPr>
        <p:spPr>
          <a:xfrm>
            <a:off x="4193032" y="2486386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43AA892-8DEA-9441-AFA2-41697069DE61}"/>
              </a:ext>
            </a:extLst>
          </p:cNvPr>
          <p:cNvSpPr/>
          <p:nvPr/>
        </p:nvSpPr>
        <p:spPr>
          <a:xfrm>
            <a:off x="6693886" y="268058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4AE271-1802-0B4E-AF6A-DB37D6090D40}"/>
              </a:ext>
            </a:extLst>
          </p:cNvPr>
          <p:cNvCxnSpPr>
            <a:stCxn id="132" idx="4"/>
          </p:cNvCxnSpPr>
          <p:nvPr/>
        </p:nvCxnSpPr>
        <p:spPr>
          <a:xfrm flipH="1">
            <a:off x="6849337" y="299947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BEB18E-40F6-7A49-BFBC-E9833964A65D}"/>
              </a:ext>
            </a:extLst>
          </p:cNvPr>
          <p:cNvSpPr/>
          <p:nvPr/>
        </p:nvSpPr>
        <p:spPr>
          <a:xfrm>
            <a:off x="7028968" y="268238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</p:spTree>
    <p:extLst>
      <p:ext uri="{BB962C8B-B14F-4D97-AF65-F5344CB8AC3E}">
        <p14:creationId xmlns:p14="http://schemas.microsoft.com/office/powerpoint/2010/main" val="247296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5574251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6337515"/>
            <a:ext cx="1534587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5597137" y="6337516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359" y="5683349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202" y="5944892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5876058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5714345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879774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772208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829955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804097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825352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768815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674538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7201912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5229323" y="883890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5283504" y="879837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5686894" y="771990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5686267" y="829737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5841195" y="803879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6007743" y="825133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6032682" y="768596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5222448" y="674707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5488877" y="7199759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6674712" y="1055503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5848018" y="997093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6819451" y="980771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6025121" y="922025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9B63E89F-0F8B-A04B-8746-FB7FC10E6861}"/>
              </a:ext>
            </a:extLst>
          </p:cNvPr>
          <p:cNvSpPr/>
          <p:nvPr/>
        </p:nvSpPr>
        <p:spPr>
          <a:xfrm>
            <a:off x="1192246" y="715587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992D4B-9E2B-7F42-9A4D-19B152FF5697}"/>
              </a:ext>
            </a:extLst>
          </p:cNvPr>
          <p:cNvCxnSpPr>
            <a:stCxn id="118" idx="4"/>
          </p:cNvCxnSpPr>
          <p:nvPr/>
        </p:nvCxnSpPr>
        <p:spPr>
          <a:xfrm flipH="1">
            <a:off x="1347697" y="747476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BC4731E-40C2-3945-970E-23824642978F}"/>
              </a:ext>
            </a:extLst>
          </p:cNvPr>
          <p:cNvSpPr/>
          <p:nvPr/>
        </p:nvSpPr>
        <p:spPr>
          <a:xfrm>
            <a:off x="1527328" y="715766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32CB21-0023-E047-8FA0-8E61B0B157F3}"/>
              </a:ext>
            </a:extLst>
          </p:cNvPr>
          <p:cNvGrpSpPr/>
          <p:nvPr/>
        </p:nvGrpSpPr>
        <p:grpSpPr>
          <a:xfrm>
            <a:off x="3685157" y="6576239"/>
            <a:ext cx="650582" cy="359970"/>
            <a:chOff x="5062947" y="8666496"/>
            <a:chExt cx="733993" cy="374079"/>
          </a:xfrm>
        </p:grpSpPr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9D84CB47-4240-344A-9032-B0D0746AFA63}"/>
                </a:ext>
              </a:extLst>
            </p:cNvPr>
            <p:cNvSpPr/>
            <p:nvPr/>
          </p:nvSpPr>
          <p:spPr>
            <a:xfrm>
              <a:off x="5169950" y="8853535"/>
              <a:ext cx="572573" cy="18704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8944426-51AF-684D-AE05-A1911264354E}"/>
                </a:ext>
              </a:extLst>
            </p:cNvPr>
            <p:cNvSpPr/>
            <p:nvPr/>
          </p:nvSpPr>
          <p:spPr>
            <a:xfrm>
              <a:off x="5227137" y="8666496"/>
              <a:ext cx="457820" cy="374079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36EE20-151D-EC47-A726-1194B49D51FD}"/>
                </a:ext>
              </a:extLst>
            </p:cNvPr>
            <p:cNvSpPr/>
            <p:nvPr/>
          </p:nvSpPr>
          <p:spPr>
            <a:xfrm>
              <a:off x="5062947" y="8828033"/>
              <a:ext cx="255494" cy="212542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7AB3B0A-B952-5C44-AE11-8DA986FB1448}"/>
                </a:ext>
              </a:extLst>
            </p:cNvPr>
            <p:cNvSpPr/>
            <p:nvPr/>
          </p:nvSpPr>
          <p:spPr>
            <a:xfrm>
              <a:off x="5617922" y="8853535"/>
              <a:ext cx="179018" cy="187040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4FBCE30-1C85-3F4E-93E8-5AFC46C62991}"/>
              </a:ext>
            </a:extLst>
          </p:cNvPr>
          <p:cNvSpPr txBox="1"/>
          <p:nvPr/>
        </p:nvSpPr>
        <p:spPr>
          <a:xfrm>
            <a:off x="3766961" y="6683509"/>
            <a:ext cx="495650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131" name="Right Arrow 130">
            <a:extLst>
              <a:ext uri="{FF2B5EF4-FFF2-40B4-BE49-F238E27FC236}">
                <a16:creationId xmlns:a16="http://schemas.microsoft.com/office/drawing/2014/main" id="{527FA387-2C30-C14B-92CF-C5D3B2F96FB7}"/>
              </a:ext>
            </a:extLst>
          </p:cNvPr>
          <p:cNvSpPr/>
          <p:nvPr/>
        </p:nvSpPr>
        <p:spPr>
          <a:xfrm>
            <a:off x="3328514" y="6958626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43AA892-8DEA-9441-AFA2-41697069DE61}"/>
              </a:ext>
            </a:extLst>
          </p:cNvPr>
          <p:cNvSpPr/>
          <p:nvPr/>
        </p:nvSpPr>
        <p:spPr>
          <a:xfrm>
            <a:off x="5696368" y="715282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4AE271-1802-0B4E-AF6A-DB37D6090D40}"/>
              </a:ext>
            </a:extLst>
          </p:cNvPr>
          <p:cNvCxnSpPr>
            <a:stCxn id="132" idx="4"/>
          </p:cNvCxnSpPr>
          <p:nvPr/>
        </p:nvCxnSpPr>
        <p:spPr>
          <a:xfrm flipH="1">
            <a:off x="5851819" y="747171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BEB18E-40F6-7A49-BFBC-E9833964A65D}"/>
              </a:ext>
            </a:extLst>
          </p:cNvPr>
          <p:cNvSpPr/>
          <p:nvPr/>
        </p:nvSpPr>
        <p:spPr>
          <a:xfrm>
            <a:off x="6031450" y="715462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pic>
        <p:nvPicPr>
          <p:cNvPr id="115" name="Picture 12" descr="Logo">
            <a:extLst>
              <a:ext uri="{FF2B5EF4-FFF2-40B4-BE49-F238E27FC236}">
                <a16:creationId xmlns:a16="http://schemas.microsoft.com/office/drawing/2014/main" id="{30930A79-53F1-7542-B4A8-24A206522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71235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DA42C868-4761-A543-9107-7F74FDEC6855}"/>
              </a:ext>
            </a:extLst>
          </p:cNvPr>
          <p:cNvSpPr txBox="1"/>
          <p:nvPr/>
        </p:nvSpPr>
        <p:spPr>
          <a:xfrm>
            <a:off x="1291068" y="834499"/>
            <a:ext cx="1534587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repository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AB32AA8-012B-5745-ACD1-EF70C6EB545E}"/>
              </a:ext>
            </a:extLst>
          </p:cNvPr>
          <p:cNvSpPr txBox="1"/>
          <p:nvPr/>
        </p:nvSpPr>
        <p:spPr>
          <a:xfrm>
            <a:off x="5597137" y="834500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23" name="Picture 2" descr="GitHub Logomark">
            <a:extLst>
              <a:ext uri="{FF2B5EF4-FFF2-40B4-BE49-F238E27FC236}">
                <a16:creationId xmlns:a16="http://schemas.microsoft.com/office/drawing/2014/main" id="{DA5B177F-376F-0344-AEA5-F261B7F2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359" y="180333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4" descr="GitHub Logotype">
            <a:extLst>
              <a:ext uri="{FF2B5EF4-FFF2-40B4-BE49-F238E27FC236}">
                <a16:creationId xmlns:a16="http://schemas.microsoft.com/office/drawing/2014/main" id="{D9DCDB40-975E-104B-A577-C4386451A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202" y="441876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D74B81F5-3682-3343-92B2-831D1609910B}"/>
              </a:ext>
            </a:extLst>
          </p:cNvPr>
          <p:cNvSpPr txBox="1"/>
          <p:nvPr/>
        </p:nvSpPr>
        <p:spPr>
          <a:xfrm>
            <a:off x="1819318" y="373042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36" name="Picture 14" descr="Free Laptop Clipart ">
            <a:extLst>
              <a:ext uri="{FF2B5EF4-FFF2-40B4-BE49-F238E27FC236}">
                <a16:creationId xmlns:a16="http://schemas.microsoft.com/office/drawing/2014/main" id="{740E5E19-F6D1-F343-9C59-60F844EE0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211329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4035CE7-C38B-1547-B16C-48A6DF7CAA59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3294729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17ACB19C-748C-B349-904E-C64B717AAB93}"/>
              </a:ext>
            </a:extLst>
          </p:cNvPr>
          <p:cNvSpPr/>
          <p:nvPr/>
        </p:nvSpPr>
        <p:spPr>
          <a:xfrm>
            <a:off x="1179107" y="221907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335F7B9-F8EB-5445-8073-C030C3CD3708}"/>
              </a:ext>
            </a:extLst>
          </p:cNvPr>
          <p:cNvSpPr/>
          <p:nvPr/>
        </p:nvSpPr>
        <p:spPr>
          <a:xfrm>
            <a:off x="1178480" y="279654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73FF48A-081F-8F4F-AFCA-584D2F51E49C}"/>
              </a:ext>
            </a:extLst>
          </p:cNvPr>
          <p:cNvCxnSpPr/>
          <p:nvPr/>
        </p:nvCxnSpPr>
        <p:spPr>
          <a:xfrm flipH="1">
            <a:off x="1333408" y="253796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77D3F0B4-7E1C-5A44-8486-C514515F81D2}"/>
              </a:ext>
            </a:extLst>
          </p:cNvPr>
          <p:cNvSpPr txBox="1"/>
          <p:nvPr/>
        </p:nvSpPr>
        <p:spPr>
          <a:xfrm>
            <a:off x="1499956" y="275050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B950424-D7DD-304D-A353-0398AE8A9DD8}"/>
              </a:ext>
            </a:extLst>
          </p:cNvPr>
          <p:cNvSpPr/>
          <p:nvPr/>
        </p:nvSpPr>
        <p:spPr>
          <a:xfrm>
            <a:off x="1524895" y="218513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2D9662-FACC-1C4A-8F28-BA5FDD547BA8}"/>
              </a:ext>
            </a:extLst>
          </p:cNvPr>
          <p:cNvSpPr txBox="1"/>
          <p:nvPr/>
        </p:nvSpPr>
        <p:spPr>
          <a:xfrm>
            <a:off x="648174" y="124236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46" name="Right Arrow 145">
            <a:extLst>
              <a:ext uri="{FF2B5EF4-FFF2-40B4-BE49-F238E27FC236}">
                <a16:creationId xmlns:a16="http://schemas.microsoft.com/office/drawing/2014/main" id="{78D34619-6080-0A4A-9A99-FA0C78C5E74F}"/>
              </a:ext>
            </a:extLst>
          </p:cNvPr>
          <p:cNvSpPr/>
          <p:nvPr/>
        </p:nvSpPr>
        <p:spPr>
          <a:xfrm>
            <a:off x="981090" y="169889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D8B38EC-59B1-EC43-B903-C2A5C4A6E778}"/>
              </a:ext>
            </a:extLst>
          </p:cNvPr>
          <p:cNvSpPr txBox="1"/>
          <p:nvPr/>
        </p:nvSpPr>
        <p:spPr>
          <a:xfrm>
            <a:off x="5229323" y="3335893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60A45D9-6C4B-4542-B8F3-61440989CCDB}"/>
              </a:ext>
            </a:extLst>
          </p:cNvPr>
          <p:cNvCxnSpPr>
            <a:cxnSpLocks/>
          </p:cNvCxnSpPr>
          <p:nvPr/>
        </p:nvCxnSpPr>
        <p:spPr>
          <a:xfrm flipH="1">
            <a:off x="5283504" y="3295357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7F4DD47F-1984-ED45-897C-FF687AB965EC}"/>
              </a:ext>
            </a:extLst>
          </p:cNvPr>
          <p:cNvSpPr/>
          <p:nvPr/>
        </p:nvSpPr>
        <p:spPr>
          <a:xfrm>
            <a:off x="5686894" y="221688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16ABE710-9DB0-A04D-B377-B5A1A1ECE318}"/>
              </a:ext>
            </a:extLst>
          </p:cNvPr>
          <p:cNvSpPr/>
          <p:nvPr/>
        </p:nvSpPr>
        <p:spPr>
          <a:xfrm>
            <a:off x="5686267" y="279435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860979E-EE05-664E-94C9-B113039C66C5}"/>
              </a:ext>
            </a:extLst>
          </p:cNvPr>
          <p:cNvCxnSpPr/>
          <p:nvPr/>
        </p:nvCxnSpPr>
        <p:spPr>
          <a:xfrm flipH="1">
            <a:off x="5841195" y="253577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A7975BFC-F6B9-2D40-9620-7624574BEE69}"/>
              </a:ext>
            </a:extLst>
          </p:cNvPr>
          <p:cNvSpPr txBox="1"/>
          <p:nvPr/>
        </p:nvSpPr>
        <p:spPr>
          <a:xfrm>
            <a:off x="6007743" y="2748319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38ECF82-1A7B-7B49-B721-C4C8897A42E9}"/>
              </a:ext>
            </a:extLst>
          </p:cNvPr>
          <p:cNvSpPr/>
          <p:nvPr/>
        </p:nvSpPr>
        <p:spPr>
          <a:xfrm>
            <a:off x="6032682" y="2182951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15D3BD1-9F42-3F47-ADAD-E299E116EC72}"/>
              </a:ext>
            </a:extLst>
          </p:cNvPr>
          <p:cNvSpPr txBox="1"/>
          <p:nvPr/>
        </p:nvSpPr>
        <p:spPr>
          <a:xfrm>
            <a:off x="5222448" y="1244059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71" name="Right Arrow 170">
            <a:extLst>
              <a:ext uri="{FF2B5EF4-FFF2-40B4-BE49-F238E27FC236}">
                <a16:creationId xmlns:a16="http://schemas.microsoft.com/office/drawing/2014/main" id="{1AF1A3A6-C955-CB43-A403-1E639CFBA425}"/>
              </a:ext>
            </a:extLst>
          </p:cNvPr>
          <p:cNvSpPr/>
          <p:nvPr/>
        </p:nvSpPr>
        <p:spPr>
          <a:xfrm>
            <a:off x="5488877" y="2263671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5EE04B8-4E5B-604E-8B37-E2233B1BA05E}"/>
              </a:ext>
            </a:extLst>
          </p:cNvPr>
          <p:cNvSpPr txBox="1"/>
          <p:nvPr/>
        </p:nvSpPr>
        <p:spPr>
          <a:xfrm>
            <a:off x="6674712" y="5052021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D8E74E-9A84-5040-84AE-95DFA5639160}"/>
              </a:ext>
            </a:extLst>
          </p:cNvPr>
          <p:cNvSpPr txBox="1"/>
          <p:nvPr/>
        </p:nvSpPr>
        <p:spPr>
          <a:xfrm>
            <a:off x="5848018" y="4467918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7C9FF68-0CD8-E444-BB6C-269A79931540}"/>
              </a:ext>
            </a:extLst>
          </p:cNvPr>
          <p:cNvGrpSpPr/>
          <p:nvPr/>
        </p:nvGrpSpPr>
        <p:grpSpPr>
          <a:xfrm>
            <a:off x="6819451" y="4304697"/>
            <a:ext cx="846119" cy="760774"/>
            <a:chOff x="2292964" y="7459481"/>
            <a:chExt cx="846119" cy="760774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D38FD13F-3A8F-3943-B472-68555B04D489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16AA3E1-FEA8-6742-89A7-69E213F0D7A7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riangle 177">
                <a:extLst>
                  <a:ext uri="{FF2B5EF4-FFF2-40B4-BE49-F238E27FC236}">
                    <a16:creationId xmlns:a16="http://schemas.microsoft.com/office/drawing/2014/main" id="{DEB995BF-A434-D645-AC2A-3BEB9CAC939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3232BBC7-BB58-FB4C-A644-3DACF11C0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E6D06F37-0A14-9240-92E5-495C8B38F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F3069566-56CF-324F-ABE0-AA03E1FBC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E40CF49-5D99-D742-BE1C-25F2DC8EDE3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72973231-B12B-8E47-94ED-6C7F58415E86}"/>
              </a:ext>
            </a:extLst>
          </p:cNvPr>
          <p:cNvGrpSpPr/>
          <p:nvPr/>
        </p:nvGrpSpPr>
        <p:grpSpPr>
          <a:xfrm>
            <a:off x="6025121" y="3717240"/>
            <a:ext cx="846119" cy="760774"/>
            <a:chOff x="2292964" y="7459481"/>
            <a:chExt cx="846119" cy="760774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B9837CE4-E8BD-494A-B160-3B4337EBF7A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6C0C8401-BBC6-F94E-9ECB-B46882B1C3FE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riangle 203">
                <a:extLst>
                  <a:ext uri="{FF2B5EF4-FFF2-40B4-BE49-F238E27FC236}">
                    <a16:creationId xmlns:a16="http://schemas.microsoft.com/office/drawing/2014/main" id="{AEBA759F-D860-424D-84E9-6FFD35315F27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DC5F640A-38D7-AC42-881B-E198E6433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909FF0CA-D88F-704E-8F00-C3E8259D6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E0BEC0D-32B4-DA44-B47E-6D876C7C25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E7BD495-5BC1-A24A-9131-E2A5A3271F05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31" name="Oval 230">
            <a:extLst>
              <a:ext uri="{FF2B5EF4-FFF2-40B4-BE49-F238E27FC236}">
                <a16:creationId xmlns:a16="http://schemas.microsoft.com/office/drawing/2014/main" id="{5858CC3C-1BE9-A140-AC3E-184193248AB1}"/>
              </a:ext>
            </a:extLst>
          </p:cNvPr>
          <p:cNvSpPr/>
          <p:nvPr/>
        </p:nvSpPr>
        <p:spPr>
          <a:xfrm>
            <a:off x="1192246" y="165285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D7E0CF5-0074-5A42-AF76-51E7D1F28DD1}"/>
              </a:ext>
            </a:extLst>
          </p:cNvPr>
          <p:cNvCxnSpPr>
            <a:stCxn id="231" idx="4"/>
          </p:cNvCxnSpPr>
          <p:nvPr/>
        </p:nvCxnSpPr>
        <p:spPr>
          <a:xfrm flipH="1">
            <a:off x="1347697" y="197174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46CC6F8-E838-2C47-ADA3-4D505CE98F41}"/>
              </a:ext>
            </a:extLst>
          </p:cNvPr>
          <p:cNvSpPr/>
          <p:nvPr/>
        </p:nvSpPr>
        <p:spPr>
          <a:xfrm>
            <a:off x="1527328" y="165465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34675D32-2AB8-2A4F-951A-A65BA120F95B}"/>
              </a:ext>
            </a:extLst>
          </p:cNvPr>
          <p:cNvCxnSpPr>
            <a:cxnSpLocks/>
          </p:cNvCxnSpPr>
          <p:nvPr/>
        </p:nvCxnSpPr>
        <p:spPr>
          <a:xfrm flipH="1">
            <a:off x="727601" y="5445957"/>
            <a:ext cx="6689502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D8495B4D-C211-A04E-91D2-3D24543F032B}"/>
              </a:ext>
            </a:extLst>
          </p:cNvPr>
          <p:cNvSpPr txBox="1"/>
          <p:nvPr/>
        </p:nvSpPr>
        <p:spPr>
          <a:xfrm>
            <a:off x="727600" y="-72821"/>
            <a:ext cx="81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7341E41-163E-DD45-89DD-D99B627BB1A9}"/>
              </a:ext>
            </a:extLst>
          </p:cNvPr>
          <p:cNvSpPr txBox="1"/>
          <p:nvPr/>
        </p:nvSpPr>
        <p:spPr>
          <a:xfrm>
            <a:off x="733479" y="5463454"/>
            <a:ext cx="67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67692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5960</TotalTime>
  <Words>3441</Words>
  <Application>Microsoft Macintosh PowerPoint</Application>
  <PresentationFormat>Custom</PresentationFormat>
  <Paragraphs>1483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66</cp:revision>
  <dcterms:created xsi:type="dcterms:W3CDTF">2021-02-08T20:42:10Z</dcterms:created>
  <dcterms:modified xsi:type="dcterms:W3CDTF">2021-08-04T21:57:22Z</dcterms:modified>
</cp:coreProperties>
</file>