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>
      <p:cViewPr varScale="1">
        <p:scale>
          <a:sx n="154" d="100"/>
          <a:sy n="154" d="100"/>
        </p:scale>
        <p:origin x="4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3850350" y="0"/>
            <a:ext cx="14433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Spreadsheet</a:t>
            </a:r>
            <a:endParaRPr b="1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698850" y="2334000"/>
            <a:ext cx="17463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frame in R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F614E-A6C0-0F40-85A7-C621B662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02" y="2689687"/>
            <a:ext cx="6724996" cy="180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ED052-F92D-9544-8A3B-3F22DFC3C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02" y="361552"/>
            <a:ext cx="6724996" cy="1908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2020-12-07T08:27:44Z</dcterms:modified>
</cp:coreProperties>
</file>