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4" d="100"/>
          <a:sy n="94" d="100"/>
        </p:scale>
        <p:origin x="6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D77-5A12-D642-BD95-439D32D46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2C60-2CCA-C143-BCAA-18DF4CC7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A1BC-9A4B-9E43-B93C-AD025572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08C1-39E7-FF4C-AD5F-EC6F546B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8BF1-F062-E84A-B408-29C1CECF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CD9-98B4-F14F-B14B-BAA55A70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23D1-00A3-384F-AA83-008B88F0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A5E5-8974-A541-951A-5F0608F7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43E5-5933-7D47-AC39-7B732C0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D9AC-2096-D44B-B44D-0838717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B3752-7D34-D947-B4E3-DAEE7070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E9B61-B9A5-414C-9EEF-61918214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E4A5-1BC9-164D-9168-2F03D27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8A6F-5126-BA4A-BAB4-66A25143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E7EA-0377-7C43-813E-C913034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75C5-A49A-4845-A11C-E536ED27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7C27-91F5-2546-B755-18ED9D97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8323-EF79-014C-88E2-A16F538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A354-2D68-304D-89F0-3DA473C5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44FB-F6A0-054E-A999-7428ADA7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ADE4-7E32-7043-B141-D8B4D145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3B255-F270-0B42-99D2-015078A5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57A3-0B90-3E45-A5AF-CB926839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22B3-63D4-D64B-B7A3-FD7ED9BE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436B-CBEB-5644-B0C7-8997BBF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3E7B-E114-0940-B9C2-7C07BD99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5E37-D9AB-6F49-BA7E-6399107E9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A9A1-78E7-074D-99D5-FC3D8444E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EE3F-97B9-044E-A622-D0320EAF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63CC-61FE-DA4A-BDAF-383B1022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17854-CB84-C541-AD27-01F7E1A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D824-36E1-7E4C-A2F0-2B791338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F3E6-AF4C-724F-B3A5-962B1C27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5C2F6-6C6B-DB47-9745-563DF5F5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893B0-6FCF-AF4E-926C-0A434B9C1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347BD-3A89-264E-B278-BCD2A9B9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58312-1119-4646-8D37-B911612F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976F5-C53B-CF4B-B4C0-53F2A22F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E8DB3-F3B6-7242-A3BF-40D76516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1C8-A63E-6648-989E-C76E7100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BC1A7-2301-DD44-9DB5-8BC8FDB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12B01-7615-9546-9366-335DFE13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D07CD-FC71-524B-A568-C53BDB51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2F95E-7D1D-5949-9A3C-C9F5CCEF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B11D1-21CA-9743-AF24-EC751F8C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85BA-0CC4-7D4E-956F-E284CB49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99A-4F3F-324E-8E58-3AF800BF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1985-7C91-264F-9E88-8776428B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A3D4-BDDF-8046-9035-DA14ED89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D99A-00F8-DE41-9353-E79E253E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1E46-B409-7445-B6B8-354237D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E866-D11D-0143-9DD1-14BCD164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82F1-18D7-0D45-B0FE-F69CE85E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05236-366A-7345-9A49-0A26CE4AE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31E2-C390-884D-9E70-97D237E0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33FBA-F0F5-714A-92D5-38864C25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8C5D-364B-374E-BC22-65200ED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99D2-573C-1E40-8893-040DF2C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94A4-6F0F-E145-B195-DCDACEC0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D9C3-989D-9641-B475-DDC988B9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ABB2-0A0B-EA46-A074-451B74076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158C-2AEF-E84C-AFF9-496E4998F8D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730F-22F0-8341-9123-06F01C247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B5DDE-8C93-384B-AC0C-38E5F1FA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CC53-1246-D14B-B1AD-DAE8E6B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18E11EF-D172-FA4E-BFAA-009917DD6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1" t="21533"/>
          <a:stretch/>
        </p:blipFill>
        <p:spPr>
          <a:xfrm>
            <a:off x="1636330" y="189000"/>
            <a:ext cx="4069193" cy="64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F7797A-9193-B041-A342-207719FD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1" t="21533"/>
          <a:stretch/>
        </p:blipFill>
        <p:spPr>
          <a:xfrm>
            <a:off x="6377296" y="189000"/>
            <a:ext cx="406919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2021-10-05T06:06:44Z</dcterms:created>
  <dcterms:modified xsi:type="dcterms:W3CDTF">2021-10-05T06:28:12Z</dcterms:modified>
</cp:coreProperties>
</file>