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99" d="100"/>
          <a:sy n="99" d="100"/>
        </p:scale>
        <p:origin x="176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5:21:03.855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 1 16383,'0'0'0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5:21:20.177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267 665 16383,'0'53'0,"0"-1"0,0-24 0,0 0 0,4-7 0,18-6 0,10-9 0,10-1 0,12-5 0,-22 0 0,21-11 0,-21-15 0,0-20 0,-3-6 0,-15-5 0,4 9 0,-12-1 0,0 0 0,-6 0 0,0 7 0,-11-5 0,-8 10 0,-11 1 0,-12 7 0,7 11 0,-12-5 0,5 16 0,0-4 0,-5 11 0,5 0 0,0 0 0,8 0 0,2 0 0,4 0 0,0 9 0,2 2 0,4 15 0,6-4 0,0 10 0,5 3 0,4 0 0,2 12 0,5-5 0,0 0 0,0 5 0,0-12 0,0 12 0,10-11 0,7-1 0,12-8 0,-2-5 0,5-5 0,-10-2 0,10-9 0,-10-2 0,4-4 0,-5 0 0,0-15 0,-4-3 0,-1-23 0,-4-1 0,0-7 0,-5-6 0,-2-12 0,-5 15 0,0-19 0,0 27 0,-5-13 0,-7 15 0,-6 2 0,1 12 0,-3 6 0,4 12 0,0 5 0,-8 5 0,1 0 0,-6 15 0,0 18 0,4 26 0,-3 18 0,7-10 0,-6 24 0,12-20 0,0 23 0,8-9 0,7-9 0,0 20 0,0-39 0,24 15 0,3-47 0,40-6 0,-7-14 0,7-5 0,-3-5 0,-6-14 0,2-15 0,-8-13 0,-6-6 0,-13-5 0,-6-20 0,-7-1 0,-15 28 0,-2-2 0,3-43 0,-5 43 0,-2 0 0,-5-35 0,-13 4 0,-15 18 0,-13 6 0,-5 7 0,1 14 0,1 14 0,-6 13 0,12 7 0,-11 5 0,20 0 0,0 4 0,7 19 0,5 9 0,-4 41 0,13-25 0,1 40 0,13-35 0,0 7 0,0 1 0,0 16 0,0-21 0,6 0 0,29 19 0,9-18 0,26 6 0,5-28 0,-15-9 0,21-6 0,-21-7 0,15 0 0,-17-6 0,-2-1 0,-20-6 0,-3 0 0,-12-9 0,-5-2 0,-6-30 0,-6 3 0,-4-34 0,-6 12 0,-13-9 0,-14 11 0,-14 5 0,-14-1 0,9 14 0,-15 0 0,17 21 0,-6 6 0,14 7 0,2 6 0,6 0 0,6 0 0,7 4 0,5 19 0,5 8 0,4 49 0,2-16 0,5 25 0,19-15 0,1-19 0,27 9 0,-2-24 0,8 6 0,-2-14 0,0-1 0,-9-12 0,-2-2 0,-12-11 0,-2-1 0,-11-5 0,-1 0 0,-4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5:21:21.548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632 971 16383,'0'-89'0,"0"24"0,0 12 0,-6 9 0,-7-7 0,-12-6 0,-7 13 0,-11 6 0,7 9 0,-5 6 0,-7 10 0,11-2 0,-10 14 0,19-4 0,-4 5 0,10 0 0,-10 0 0,15 0 0,-4 9 0,16 15 0,-5 12 0,8 13 0,-3 7 0,5 3 0,0 6 0,6 0 0,19-6 0,22 27 0,15-33 0,3 13 0,6-34 0,-10-12 0,21 0 0,-14-6 0,7-7 0,-17-1 0,-9-11 0,-13-18 0,-7-9 0,-10-24 0,-7-10 0,-6-2 0,-6-14 0,-6 13 0,-13-5 0,-15 7 0,-14 6 0,-13 1 0,7 12 0,-12 1 0,13 20 0,-4 3 0,9 17 0,-1 1 0,0 6 0,7 0 0,1 0 0,8 0 0,5 5 0,1 11 0,5 7 0,4 17 0,1 10 0,10 0 0,1 14 0,6-13 0,0-1 0,0-10 0,0-12 0,0-2 0,4-11 0,11-4 0,5-16 0,7-19 0,-5-20 0,1-7 0,-9-6 0,4 1 0,-5-2 0,-6-8 0,-1-27 0,-6 34 0,0-31 0,0 46 0,0-12 0,-10 13 0,-2 9 0,-9 12 0,0 12 0,-5 5 0,4 5 0,-4 0 0,5 0 0,-1 22 0,-1 5 0,4 29 0,0 2 0,5 26 0,7-21 0,-6 27 0,11-29 0,-4 22 0,6-15 0,0 6 0,0-16 0,0-8 0,0-10 0,0-17 0,0 2 0,0-15 0,0 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5:21:23.430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 0 16383,'84'0'0,"-4"0"0,-6 0 0,22 0 0,-31 0 0,3 0 0,4 0 0,2 0 0,15 0 0,1 0 0,-5 0 0,0 0 0,5 0 0,2 0 0,-3 0 0,2 0 0,6 0 0,0 0 0,-12 0 0,1 0 0,10 0 0,0 0 0,-17 0 0,-1 0 0,5 0 0,1 0 0,-7 0 0,0 0 0,6 0 0,1 0 0,-6 0 0,1 0 0,4 0 0,0 0 0,-10 0 0,-3 0 0,-8 0 0,-3 0 0,-1 0 0,-1 0 0,39 0 0,1 6 0,-3-4 0,-18 4 0,-9 0 0,-3-5 0,-14 4 0,7 1 0,-15-5 0,-2 9 0,-7-8 0,-5 3 0,-7-1 0,-2-3 0,-8 3 0,7-4 0,-4 4 0,5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5:21:24.447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87 0 16383,'-41'14'0,"2"8"0,38 12 0,-4 8 0,5 7 0,0 0 0,0-1 0,0 17 0,0-19 0,16 12 0,4-23 0,30-3 0,-11-8 0,31 8 0,-24-17 0,27 11 0,-22-13 0,-2-6 0,-14 3 0,-3-9 0,-10 4 0,4-5 0,-6-5 0,-8-5 0,7-12 0,-12-6 0,9-6 0,-5 1 0,-4-1 0,-3 6 0,-4-4 0,0 10 0,0-4 0,-4 5 0,-6 1 0,-12 3 0,0-2 0,-10 6 0,10 3 0,-11 0 0,11 9 0,-4-5 0,0 6 0,4 0 0,-11 0 0,11 0 0,-4 0 0,6 5 0,-1 5 0,0 6 0,1 0 0,4 3 0,-3-3 0,8-1 0,-4 4 0,5-3 0,0-1 0,0 4 0,0-3 0,4-1 0,-3 4 0,8-8 0,-4 8 0,1-4 0,3 0 0,-3-2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5:21:25.478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283 672 16383,'-47'4'0,"15"12"0,18 1 0,13 10 0,-3-1 0,4-9 0,0 8 0,0-15 0,0 8 0,21-11 0,6 1 0,30-8 0,10 0 0,19 0 0,4-27 0,1-14 0,-44 12 0,-5-4 0,13-30 0,12 7 0,-33-1 0,6-3 0,-20-6 0,-3 8 0,-15-15 0,3 20 0,-16-12 0,-13 32 0,-14-1 0,-19 8 0,-1-1 0,-8 1 0,0 13 0,0 7 0,0 6 0,8 0 0,-7 0 0,15 0 0,-7 5 0,14 13 0,2 1 0,3 24 0,9-13 0,-2 19 0,12 1 0,-4 0 0,8 14 0,3-5 0,0 7 0,11 0 0,-5 0 0,6 0 0,0-8 0,0 6 0,0-13 0,17 7 0,4-14 0,24 1 0,1-7 0,12-5 0,-6-1 0,-2-13 0,-3-1 0,-12-7 0,6 1 0,-8-6 0,-5-1 0,-2-5 0,-6 0 0,1 0 0,-6 0 0,4 0 0,1-5 0,-4 0 0,2-1 0,-8 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5:21:27.945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496 681 16383,'-42'0'0,"11"12"0,27 0 0,4 12 0,0 2 0,0 1 0,0 7 0,0-11 0,0-3 0,5-11 0,17-4 0,17-1 0,19-4 0,8 0 0,-6-17 0,16-22 0,-37-2 0,28-28 0,-39 23 0,15-30 0,-23 22 0,-1-19 0,-18 22 0,5-13 0,-6 20 0,-11-11 0,-9 11 0,-19-1 0,-14 5 0,1 9 0,-5 11 0,1 7 0,5 8 0,-13 5 0,6 0 0,7 10 0,-6 10 0,19 24 0,-8 10 0,12 12 0,1 8 0,12 2 0,1 1 0,6 6 0,6-15 0,2 15 0,6-23 0,0 13 0,5-29 0,14 12 0,12-24 0,15 12 0,3-24 0,2 5 0,-9-14 0,5 1 0,-12-5 0,0-2 0,-9-5 0,0 0 0,-7-29 0,3-17 0,-9-14 0,-5-21 0,-3 4 0,-5-2 0,-18-4 0,-9 23 0,-21 7 0,-3 14 0,-7 19 0,7 9 0,-5 11 0,7 0 0,0 0 0,-12 34 0,21-11 0,10 16 0,3 6 0,0 20 0,-3 28 0,9 2 0,13-17 0,1 15 0,7-8 0,0 3 0,0 6 0,6-18 0,21 1 0,1-23 0,31-1 0,-14-22 0,19-5 0,-6-14 0,0-6 0,-2-6 0,-3-21 0,-20-6 0,0-29 0,-21 6 0,-5-15 0,-2 7 0,-5-8 0,-10 8 0,-4 1 0,-17 6 0,-1 8 0,-6-1 0,1 7 0,2 6 0,6 8 0,-3 2 0,10 14 0,-5-3 0,7 10 0,-1 0 0,6 0 0,-5 0 0,10 9 0,0 8 0,5 11 0,5 12 0,0-5 0,0 12 0,11-5 0,21 2 0,16-6 0,17-12 0,1-7 0,8-5 0,3-7 0,0-1 0,-3-6 0,0-12 0,-12-15 0,-7-29 0,-16-6 0,-17-30 0,-9 3 0,-8 36 0,-3 0 0,-2-28 0,-12-1 0,-16 22 0,-13 5 0,-14 1 0,4 27 0,-7 2 0,7 18 0,1 1 0,3 6 0,12 0 0,-6 10 0,5 16 0,-1 19 0,2 24 0,8 7 0,-1 19 0,18 2 0,-3-17 0,13 11 0,0-24 0,0 2 0,0-5 0,11-15 0,6-17 0,27-9 0,0-18 0,12-5 0,-7 0 0,1-18 0,-5-10 0,10-36 0,-31 14 0,-5-3 0,13-26 0,-20 22 0,-5 2 0,-7-15 0,0-6 0,0 2 0,-11 15 0,-9 1 0,-12 14 0,-5 7 0,2 8 0,2 11 0,-1 7 0,0 6 0,1 5 0,5 0 0,1 0 0,7 0 0,-1 5 0,5 11 0,-6 21 0,9 6 0,0 21 0,7-6 0,6 8 0,0-7 0,0-3 0,18 0 0,15-10 0,14-7 0,17-14 0,-6-12 0,8-6 0,-8-1 0,-2-6 0,0 0 0,-3-60 0,-12 8 0,-22-9 0,-6-5 0,-4 16 0,-3 1 0,-1-9 0,-1-1 0,0 0 0,-2 2 0,-2-27 0,-2 33 0,-2 1 0,-10-19 0,-13-1 0,-14 8 0,3 24 0,-11 13 0,-1 13 0,-1 7 0,2 5 0,1 0 0,-4 25 0,13-4 0,-7 38 0,21-8 0,-1 15 0,5 8 0,1 3 0,12-1 0,2 7 0,6-15 0,0-1 0,0-3 0,10-20 0,2 3 0,15-18 0,-4-3 0,-2-9 0,-1-3 0,-10-4 0,4-5 0,-5-1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5:21:30.466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408 509 16383,'-44'-4'0,"-1"0"0,17 4 0,-6 0 0,1 0 0,5 0 0,7 4 0,6 6 0,10 0 0,0 9 0,5-3 0,0 10 0,0-4 0,0 4 0,9-6 0,23 9 0,13-9 0,30 5 0,1-18 0,19 6 0,-37-11 0,2-2 0,-4 3 0,0 1 0,3-4 0,0 0 0,-6 1 0,-2-2 0,28-17 0,4-4 0,-6-27 0,-20-4 0,-12-20 0,-28-3 0,-17-9 0,0 22 0,-25-10 0,-5 27 0,-30-9 0,-1 9 0,-13 11 0,6 9 0,-15 5 0,14 14 0,-13 0 0,14 7 0,17-1 0,0 2 0,-22 17 0,24-5 0,3 4 0,-2 21 0,10-3 0,0 1 0,-8 22 0,-13 13 0,12 4 0,10 13 0,0 1 0,13-1 0,5-7 0,17-12 0,-4 15 0,6-7 0,0-3 0,26 3 0,-4-28 0,37 11 0,-13-28 0,32 6 0,-22-11 0,2-5 0,-19-16 0,-18-1 0,1-5 0,-8 0 0,-3-30 0,-6-15 0,1-32 0,-6 1 0,0-17 0,0 14 0,-12-7 0,-2 12 0,-18 8 0,5 15 0,-9 2 0,7 25 0,-6 1 0,7 12 0,-4 5 0,10 1 0,-10 5 0,10 0 0,-4 9 0,4 9 0,5 16 0,0 15 0,10 18 0,1-6 0,6 11 0,0-13 0,0 15 0,11-14 0,9 7 0,42 2 0,-3-30 0,17 15 0,-12-40 0,-6-2 0,8-6 0,-7-6 0,-3 0 0,-7 0 0,-7-10 0,-7-7 0,-6-26 0,-16-1 0,-1-21 0,-12 21 0,0-18 0,-18 10 0,-4-8 0,-23 7 0,5 9 0,-9 17 0,6 4 0,1 16 0,1 2 0,8 5 0,-1 0 0,7 4 0,4 12 0,7 14 0,5 12 0,4 14 0,1 2 0,6 7 0,0-7 0,6-1 0,13-7 0,36 6 0,-5-15 0,22-4 0,-23-25 0,0-7 0,7-5 0,-3-17 0,-6-17 0,-9-20 0,-17-21 0,-8 7 0,-7-15 0,-6 6 0,0 0 0,-12 3 0,-7 21 0,-13 3 0,-12 12 0,7 12 0,-5 2 0,14 18 0,-4 1 0,4 5 0,0 0 0,2 0 0,4 15 0,0 10 0,-2 17 0,5 14 0,0 11 0,12 0 0,0 16 0,7-15 0,0 6 0,0-16 0,5-8 0,13-9 0,13-11 0,27 5 0,-6-15 0,5-3 0,-10-12 0,-5-5 0,0-10 0,1-21 0,-14-2 0,3-29 0,-13 2 0,0-17 0,-5 0 0,-6-6 0,-2 15 0,-12-7 0,-13 9 0,-15 12 0,-6 4 0,-9 17 0,5 3 0,2 17 0,2 2 0,6 11 0,0 0 0,1 0 0,4 15 0,1 3 0,11 16 0,0 6 0,11 2 0,0 7 0,6 7 0,0-5 0,0 13 0,6-14 0,13 8 0,14-12 0,20-1 0,-1-12 0,4-2 0,-7-12 0,0-2 0,8-10 0,-13-2 0,-7-5 0,-12-9 0,-13-15 0,5-28 0,-10-9 0,-1-22 0,-11 29 0,-8-17 0,-19 26 0,-2-7 0,-17 7 0,7 13 0,-6 6 0,7 14 0,3 7 0,6 5 0,1 0 0,5 0 0,7 9 0,6 2 0,3 22 0,6-4 0,1 18 0,5-5 0,0 0 0,0 5 0,0-11 0,9-2 0,19 4 0,-4-19 0,8 7 0,-18-17 0,-5 1 0,0-1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5:21:32.042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488 660 16383,'37'-45'0,"0"-4"0,-29 0 0,9-10 0,-10-7 0,0 0 0,-1 0 0,-6 8 0,0 1 0,0 15 0,0 7 0,0 9 0,-9 10 0,-8 6 0,-5 1 0,-5 7 0,7-2 0,-7 4 0,5 0 0,-10 0 0,4 0 0,1 9 0,-6 3 0,6 9 0,-2 7 0,-5 2 0,4 5 0,-1 0 0,-4 1 0,5 0 0,0-1 0,1 0 0,11-2 0,2 1 0,5-1 0,-1 1 0,6-1 0,1 7 0,5-4 0,0 4 0,5-7 0,26 4 0,-4-8 0,35 2 0,-2-5 0,8-5 0,14-1 0,-13-7 0,14-5 0,-23-2 0,13-6 0,-23 0 0,0 0 0,-16 0 0,-7-15 0,-6 2 0,-4-19 0,-1 4 0,-10-13 0,-1 6 0,-5-5 0,0 6 0,0-6 0,0 5 0,0-6 0,-6 1 0,0 5 0,-11-6 0,5 8 0,-5-1 0,2 6 0,3 2 0,-7 5 0,3 5 0,-5-3 0,1 8 0,-1-4 0,-5 4 0,-2 0 0,-6 0 0,1 0 0,-1-1 0,-9 1 0,7 5 0,-1 2 0,11 4 0,5 0 0,1 0 0,-1 0 0,6 0 0,-4 0 0,8 4 0,-12 10 0,11-3 0,-7 13 0,9-9 0,-6 11 0,-1 2 0,-5 6 0,4 6 0,-4 2 0,8 7 0,-4-1 0,12-6 0,0 5 0,6-5 0,0 0 0,0 5 0,0-12 0,5 0 0,6-3 0,11-9 0,0 3 0,10-4 0,-4-5 0,6-1 0,6-4 0,-5-6 0,12-1 0,11-5 0,-5-11 0,22-17 0,-12-29 0,-29 20 0,-1-2 0,25-36 0,-28 32 0,-1-1 0,13-19 0,7-14 0,-17 19 0,-1 8 0,-13 9 0,-2 8 0,-5 5 0,-1 2 0,-4 5 0,-2 1 0,-4 8 0,0 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5:21:33.702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850 365 16383,'-53'-11'0,"6"2"0,27 9 0,-1 0 0,-5 0 0,4 0 0,-10 0 0,4 0 0,-6 0 0,1 0 0,-1 0 0,0 5 0,1 1 0,-2 16 0,11-4 0,-10 17 0,20 0 0,-9 1 0,11 11 0,0 3 0,5 1 0,1 13 0,6-6 0,0 8 0,0-8 0,0-1 0,0-9 0,0 1 0,10-7 0,2-7 0,15-8 0,0-6 0,14-3 0,1 4 0,6-8 0,9-2 0,1-1 0,8-9 0,-8 3 0,28-5 0,-22 0 0,16 0 0,-30-5 0,-3-7 0,-11-12 0,-1 0 0,-6-9 0,-13 5 0,1-13 0,-11 6 0,-1-12 0,-5 5 0,-11-7 0,-2 0 0,-17 6 0,-8-7 0,-1 12 0,-5-6 0,3 13 0,-3 1 0,-5 6 0,0 5 0,0-4 0,-7 9 0,12 1 0,-11 2 0,13 9 0,0-3 0,-6 5 0,6 0 0,0 0 0,2 0 0,6 0 0,1 0 0,5 0 0,-14 0 0,18 0 0,-11 0 0,14 0 0,-4 0 0,4 5 0,1-4 0,1 8 0,8-4 0,-7 5 0,7-1 0,-2 0 0,8 9 0,1-1 0,4 13 0,0-2 0,0 20 0,10-4 0,18 22 0,4-27 0,29 21 0,-15-27 0,13 8 0,-9-10 0,-8-13 0,-7-1 0,-3-6 0,-15-5 0,8-1 0,-10-5 0,1-9 0,0-23 0,3-23 0,-4-31 0,6-11 0,-15 44 0,-3 0 0,3-35 0,-5 36 0,-2 2 0,1-30 0,0-14 0,0 18 0,0 9 0,-10 10 0,-3 15 0,-10 8 0,2 7 0,0 11 0,1 6 0,-1 5 0,1 5 0,-1 0 0,1 0 0,-7 0 0,5 5 0,-10 6 0,5 6 0,-2 10 0,-4-3 0,10 8 0,-4-9 0,11-2 0,-4-2 0,10-8 0,-5 3 0,6-5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5:21:35.647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0 243 16383,'63'0'0,"-3"0"0,-11 0 0,7 0 0,31 0 0,4 0 0,-24 0 0,4 0 0,-6-3 0,3-2 0,20-4 0,4-1 0,-6 4 0,0 0 0,11-7 0,1 1 0,-5 10 0,-4 2 0,-23-4 0,-2 0 0,16-1 0,-3 2 0,17 1 0,-32-2 0,4 0 0,5 4 0,-2 0 0,20 0 0,-11-7 0,-1-1 0,-1 4 0,-26-4 0,0 1 0,31 7 0,-12 0 0,16 0 0,0 0 0,-8 0 0,-3 0 0,-8 0 0,0 0 0,-8 0 0,6 0 0,-13 0 0,13 0 0,-6-6 0,8 4 0,0-3 0,0 5 0,0-6 0,0 4 0,0-4 0,0 0 0,0 5 0,-8-5 0,6 6 0,-13 0 0,13 0 0,-13 0 0,5 0 0,0 0 0,-5 0 0,5 0 0,-7 0 0,7 0 0,-5 0 0,5 0 0,0 0 0,-5 0 0,34 0 0,-21 0 0,23 0 0,-21 0 0,8-6 0,-6 4 0,6-4 0,0 6 0,-6 0 0,5 0 0,-7 0 0,0 0 0,0 0 0,-8 0 0,-2 0 0,1 0 0,1 0 0,8 0 0,0 0 0,-8 0 0,6 0 0,-6 0 0,0 0 0,-1 0 0,-16 0 0,0 0 0,-1 0 0,-5 0 0,12 0 0,-5 0 0,6 0 0,1 0 0,7 0 0,3 0 0,6 0 0,1 0 0,21 0 0,-16-6 0,9 5 0,-16-11 0,-13 10 0,5-9 0,-8 10 0,1-10 0,0 9 0,-1-3 0,-6 5 0,-2 0 0,-7 0 0,1-5 0,-7 4 0,5-4 0,-10 5 0,4 0 0,1 0 0,0 0 0,7 0 0,6 0 0,-5 0 0,12 0 0,-12 0 0,5 0 0,-12 0 0,-2 0 0,-6 0 0,-4 0 0,7 0 0,-12 0 0,7 0 0,0 0 0,-7 0 0,7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5:21:08.380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354 494 16383,'-5'59'0,"1"-8"0,4-31 0,0 1 0,0 5 0,0-4 0,0 4 0,0-6 0,0 7 0,0-6 0,0 6 0,0-12 0,0 4 0,0-4 0,0 0 0,4 2 0,5-3 0,1 1 0,3-2 0,-3-4 0,8 5 0,-7-4 0,13 4 0,-14-8 0,9 3 0,-3-8 0,-1 3 0,4-4 0,1 0 0,-4 0 0,7 0 0,-7 0 0,-1 0 0,4 0 0,-3 0 0,4 0 0,1 0 0,5 0 0,-4 0 0,4 0 0,0 0 0,-9 0 0,8-4 0,-9-2 0,-1 0 0,4-3 0,-8 4 0,3-5 0,-1-4 0,-3 4 0,8-4 0,-12 1 0,2 3 0,-4-8 0,-3 3 0,3 1 0,-4-5 0,0 4 0,-4-1 0,-2-3 0,-8 3 0,2-4 0,-7-1 0,3 1 0,0-1 0,-3 1 0,3-1 0,0 0 0,-4 5 0,4-3 0,1 8 0,-5-8 0,5 8 0,-6 0 0,6 3 0,-4 2 0,3-4 0,-10 4 0,4 2 0,-5 4 0,7 0 0,-1 0 0,-5 0 0,4 0 0,-4 0 0,5 0 0,1 0 0,4 0 0,-2 0 0,3 0 0,0 24 0,5-3 0,5 28 0,5-7 0,0 14 0,0-5 0,0 13 0,0-20 0,0 10 0,0-18 0,0 4 0,0-12 0,0-2 0,0-11 0,4-1 0,15 0 0,-1-7 0,17 2 0,-7-9 0,12 0 0,-5 0 0,6 0 0,-1 0 0,-5 0 0,6-5 0,-8-2 0,-5-3 0,-2-1 0,0 0 0,-8-4 0,7-1 0,-13-17 0,3 3 0,-8-17 0,-2 12 0,-5-13 0,0 13 0,0-12 0,-9 17 0,-4-9 0,-7 17 0,-2 1 0,2 1 0,-1 9 0,-5-9 0,4 13 0,-4-8 0,5 9 0,1 0 0,-1 2 0,1 4 0,-1 0 0,1 0 0,-1 0 0,1 0 0,-7 0 0,5 0 0,-4 9 0,5-2 0,0 18 0,0-8 0,4 15 0,1-4 0,5 12 0,-1 1 0,5 8 0,2 0 0,5 7 0,0-6 0,0 7 0,17-1 0,-2-12 0,28 7 0,2-14 0,8-5 0,25 5 0,-31-17 0,15-3 0,-22-12 0,-10-5 0,9-5 0,-18-5 0,2-13 0,-9 1 0,-2-10 0,-2 4 0,2-20 0,-5 4 0,-1-29 0,-6 13 0,0-15 0,0 9 0,0 0 0,0 0 0,-11 8 0,-8 7 0,-6 10 0,-18 3 0,6 13 0,-13 1 0,1 12 0,-7-1 0,5 6 0,-13 1 0,13 6 0,-5 0 0,7 0 0,0 0 0,1 0 0,6 5 0,1 1 0,8 10 0,-2 8 0,6-1 0,2 5 0,10-2 0,1 9 0,5 22 0,4-5 0,2 12 0,5-16 0,0 1 0,0 0 0,0-7 0,18 6 0,10-9 0,19 6 0,14 2 0,8-4 0,1-1 0,-3-15 0,5-8 0,-3-5 0,16 0 0,-8-6 0,-2-2 0,-10-6 0,-6 0 0,-3-6 0,-20-4 0,3-8 0,-16-8 0,4-3 0,-9-5 0,-2-6 0,-4-10 0,1-8 0,-6-17 0,-1 15 0,-6-21 0,0 20 0,-2 9 0,-2 1 0,-7-8 0,-15-27 0,-4 55 0,-13-6 0,1 19 0,-7 0 0,-7 11 0,5 2 0,-13 5 0,14 0 0,-7 0 0,1 0 0,12 10 0,-12 10 0,19 11 0,-9 14 0,8 0 0,4 14 0,8-7 0,2 5 0,16-9 0,-3-6 0,11 6 0,0-6 0,0 0 0,10-2 0,22-10 0,14 0 0,13-10 0,13-7 0,-11-8 0,5-5 0,-2 0 0,-20 0 0,11 0 0,-20 0 0,1-15 0,-9-3 0,-2-39 0,-6 3 0,2-38 0,-13 29 0,-2-2 0,-1 7 0,-1 0 0,0-16 0,-1 3 0,-3-26 0,-12 11 0,-8 17 0,-13 18 0,-5 7 0,-4 12 0,5 8 0,-10 12 0,5 2 0,0 8 0,1-3 0,8 5 0,-1 0 0,0 0 0,6 4 0,-5 14 0,9 12 0,-5 7 0,3 26 0,7-9 0,-8 29 0,18-15 0,-5-18 0,1 2 0,3 39 0,-7 0 0,11 9 0,6-38 0,0 31 0,0-33 0,0 5 0,0-16 0,16-6 0,19 8 0,19-17 0,6 0 0,4-15 0,-6-7 0,8 1 0,0 1 0,14-7 0,-25-1 0,7-6 0,-34-5 0,-2-5 0,-5-12 0,-4-6 0,0-12 0,-5-10 0,-5-17 0,-2-1 0,-5 1 0,0 3 0,-5 5 0,-8 1 0,-13-1 0,-6 15 0,-6 0 0,-4 19 0,6 2 0,-12 11 0,13 5 0,-6 2 0,8 5 0,-10 0 0,13 9 0,-6 2 0,20 10 0,2-6 0,8 4 0,2-3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5:21:37.095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337 1 16383,'-64'0'0,"17"4"0,7 20 0,12 10 0,-4 4 0,2 10 0,10 4 0,-5 1 0,4 12 0,9-9 0,1-5 0,10 13 0,-4-20 0,5 10 0,0-19 0,0 0 0,4-3 0,19-8 0,9 4 0,17-4 0,8-4 0,1-2 0,8-11 0,0-1 0,-8-6 0,-2 0 0,-14 0 0,5-11 0,-10-8 0,5-12 0,-13 1 0,0-3 0,-8 5 0,1-6 0,1 1 0,-6 5 0,-2 2 0,-4-1 0,-5 5 0,-1-4 0,-5 0 0,0 3 0,0-9 0,-10 5 0,-8-2 0,-12-5 0,-4 10 0,-1-5 0,1 12 0,1 1 0,-7 9 0,4 2 0,-11 5 0,5 0 0,-7 0 0,1 0 0,5 10 0,3 3 0,5 15 0,1-4 0,4 10 0,3-6 0,9 6 0,2-1 0,10 1 0,0-1 0,6 8 0,0-6 0,0 5 0,37 13 0,-7-24 0,41 24 0,-21-38 0,14 16 0,-14-18 0,0 5 0,-10-6 0,-6-6 0,-6-1 0,-7-5 0,-11 0 0,-6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5:21:38.427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629 695 16383,'-44'0'0,"3"0"0,19 0 0,0 0 0,-4 0 0,10 0 0,-3 0 0,9 4 0,0 12 0,0 6 0,9 19 0,-4-6 0,5 12 0,0-5 0,0 0 0,0-2 0,0-12 0,9-2 0,8-15 0,18-2 0,14-9 0,2 0 0,13-5 0,-1-31 0,8-12 0,-11-18 0,-27 26 0,-1 0 0,10-23 0,2-23 0,-12 18 0,-19 16 0,-3 1 0,4-7 0,-9 2 0,-3 3 0,-7 11 0,-20-32 0,-10 35 0,-26-14 0,1 17 0,-9-4 0,11 20 0,-6 1 0,13 12 0,-5 1 0,14 6 0,-5 0 0,11 0 0,2 9 0,0 10 0,10 15 0,-5 3 0,10 10 0,-4 2 0,15 2 0,-10 6 0,17-9 0,-5-6 0,6 5 0,0-11 0,0 4 0,0-7 0,15-4 0,13 6 0,14-10 0,16 13 0,-7-18 0,13 11 0,-6-17 0,0 5 0,-1-6 0,-15-2 0,5-4 0,-12-2 0,-1-5 0,5-6 0,-13-24 0,5-13 0,-12-31 0,-5-3 0,-6-8 0,-2 16 0,-6-12 0,-12 20 0,-8-7 0,-19 9 0,-8 12 0,-4 9 0,0 7 0,-6 17 0,7 3 0,-7 11 0,8 0 0,0 0 0,-7 12 0,3 14 0,-5 15 0,3 20 0,8-6 0,-1 11 0,9-12 0,-1 11 0,7-13 0,7 5 0,10-21 0,4 3 0,6-17 0,1 4 0,5-15 0,0-2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5:21:40.094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160 675 16383,'-11'56'0,"3"-8"0,8 7 0,0-11 0,0 12 0,0-14 0,0-2 0,0-6 0,0-1 0,0-5 0,4-2 0,13-4 0,14 7 0,5-15 0,29 10 0,-3-23 0,23 12 0,9-12 0,-7 12 0,-9-12 0,2 6 0,-11-7 0,6 0 0,0 0 0,-10 0 0,-7-6 0,-8 5 0,-3-15 0,-11-3 0,12-7 0,7-27 0,-7 10 0,-15 5 0,-2-3 0,12-31 0,-17 30 0,-2-3 0,-4-2 0,-2 0 0,10-32 0,-7-14 0,-8 16 0,-5-8 0,-1 16 0,-7-4 0,-10 30 0,-16-8 0,-6 15 0,-18 4 0,-1 1 0,-16 5 0,14 6 0,4 8 0,-2 2 0,-16-3 0,-22 5 0,37 4 0,3 1 0,-8 3 0,-10 0 0,2 0 0,11 0 0,-1-1 0,-1 2 0,-6 12 0,-15 8 0,3 13 0,8 6 0,5 5 0,8 8 0,8 1 0,5 11 0,1-5 0,5 6 0,1 8 0,6-6 0,6 5 0,2-7 0,5-1 0,7-6 0,1-4 0,6 2 0,0-6 0,0 5 0,0-14 0,6 5 0,6-5 0,12 1 0,2 4 0,9-9 0,3 6 0,6-13 0,25 16 0,-8-18 0,-8-1 0,2-1 0,26-3 0,-28-8 0,1 0 0,30 4 0,1-4 0,1 4 0,-1-12 0,-9-2 0,-9-6 0,-3 0 0,-14 0 0,-1 0 0,-8-5 0,3-28 0,-12-1 0,14-40 0,-25 13 0,5-13 0,-6 0 0,-4-12 0,4-1 0,-11-8 0,-3 19 0,-6 24 0,0 1 0,0-14 0,1 4 0,-2 2 0,-9 8 0,-10-40 0,-12 46 0,-14-14 0,7 14 0,-12 0 0,-1 18 0,0 2 0,-34 18 0,22 2 0,-16 5 0,24 0 0,-1 0 0,6 5 0,0 13 0,4 2 0,10 9 0,-4-6 0,14-1 0,0-1 0,11-1 0,-3 1 0,12-6 0,-7 4 0,8-3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5:21:41.340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408 301 16383,'-80'0'0,"11"0"0,18 16 0,16-2 0,0 20 0,5-4 0,-1 12 0,6 1 0,7 13 0,11 3 0,2-1 0,5-2 0,0-14 0,0-2 0,0-7 0,9 0 0,16-9 0,19-2 0,14-15 0,8-1 0,0-6 0,8 0 0,-6 0 0,6 0 0,-14-18 0,5-4 0,-11-17 0,-1-7 0,-9 6 0,-5-11 0,-9 20 0,-1-10 0,-12 13 0,4-5 0,-8-8 0,3 6 0,-4-12 0,-1 11 0,-4-11 0,-2 5 0,-5-7 0,0 7 0,-5 2 0,-7 0 0,-11 9 0,-7-9 0,-11 21 0,4-9 0,-10 15 0,-2 2 0,-18 5 0,6 6 0,-12 0 0,7 0 0,-2 0 0,1 5 0,3 14 0,13 2 0,0 15 0,-6 5 0,23-3 0,-5 7 0,23-5 0,4-5 0,6 5 0,1 0 0,5-4 0,0 10 0,0-4 0,16 1 0,11 0 0,36 12 0,-8-18 0,20 16 0,-14-12 0,5 0 0,2 0 0,-10-10 0,6-5 0,-20-2 0,10-4 0,-18-4 0,4-4 0,-7-1 0,-5-5 0,-7-1 0,-2-5 0,-8 0 0,7 0 0,-4 0 0,5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5:21:42.663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0 1 16383,'91'0'0,"3"0"0,-8 0 0,10 0 0,-45 0 0,5 0 0,16 0 0,10 0 0,-5 0 0,1 0 0,3 0 0,12 0 0,11 0 0,-5 0 0,-25 0 0,-3 0 0,2 0 0,8 0 0,1 0 0,0 0 0,-5 0 0,-1 0 0,0 0 0,-1-1 0,0 1 0,-4 1 0,16 3 0,-2-1 0,6-2 0,-2 0 0,-16 3 0,-2 0 0,0-4 0,-2 0 0,-8 0 0,-3 0 0,41 0 0,-47 0 0,-2 0 0,29 0 0,16 0 0,-19 0 0,-2 0 0,-8 0 0,-7 0 0,-3 0 0,-7 0 0,-7 0 0,5 0 0,2 0 0,2 0 0,6 0 0,-1 0 0,2 0 0,1 0 0,-3 0 0,-14 0 0,-2 0 0,-6 0 0,-1 0 0,1 0 0,-1 0 0,-5 0 0,11 0 0,-10 0 0,12 0 0,-8 0 0,-5 0 0,-2 0 0,0 0 0,-4 0 0,-1 0 0,-1 0 0,-5 0 0,1 0 0,3 0 0,-5 0 0,1 0 0,-2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5:21:43.861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130 95 16383,'0'50'0,"0"-4"0,0-12 0,0-7 0,0 5 0,0-10 0,0 4 0,0-10 0,4-2 0,12-4 0,1 0 0,15 1 0,2-5 0,2-1 0,11-5 0,-18 0 0,17 0 0,-17-5 0,5-6 0,-2-6 0,-9-9 0,-1-3 0,-6-5 0,-5 1 0,-4-1 0,-2 1 0,-5 5 0,-10-4 0,-8 9 0,-10-5 0,-6 11 0,-7-5 0,-1 9 0,0 0 0,-5 8 0,12 5 0,-13 0 0,13 0 0,-6 0 0,8 0 0,5 0 0,2 0 0,5 4 0,5 7 0,1 4 0,10 12 0,0-6 0,5 12 0,0-6 0,0 7 0,0-1 0,0 1 0,10-1 0,7-4 0,7 3 0,8-13 0,-3 2 0,4-10 0,0 0 0,-5-5 0,4-1 0,-4-5 0,0 0 0,-1-15 0,-11-3 0,1-23 0,-11-1 0,-1-6 0,-5 6 0,0-5 0,0 17 0,-9-2 0,-2 11 0,-15 0 0,4 5 0,-5 0 0,7 10 0,-6 2 0,4 4 0,-4 0 0,10 0 0,-3 0 0,4 0 0,-5 0 0,6 0 0,0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5:21:44.795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269 349 16383,'-25'30'0,"4"2"0,21-22 0,0 9 0,0-4 0,0 1 0,0 3 0,15-9 0,-2 0 0,25-6 0,-8-4 0,10 0 0,-7 0 0,1 0 0,-1 0 0,1 0 0,-1-5 0,2-13 0,-12 5 0,9-14 0,-14 5 0,-1 4 0,-2-13 0,-14 9 0,4-12 0,-5 1 0,0-1 0,-10 1 0,-3-8 0,-16 5 0,-3-6 0,-3 11 0,0 3 0,2 5 0,-1 11 0,0 2 0,1 10 0,-1 0 0,1 0 0,5 0 0,-5 0 0,11 9 0,-11 9 0,11 4 0,-7 12 0,6 0 0,1 1 0,-2 12 0,6-11 0,-4 4 0,14-7 0,-7 1 0,14-1 0,-9 0 0,9-5 0,-4-2 0,5-6 0,0 1 0,0-6 0,0 4 0,4-4 0,-3 0 0,3-2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5:21:46.105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478 370 16383,'-5'69'0,"1"-1"0,4-32 0,0 4 0,0-7 0,0 1 0,0-1 0,0 0 0,0-5 0,0-2 0,0-6 0,0 1 0,9-5 0,15-1 0,6-9 0,17-1 0,-5 1 0,14-5 0,-5 5 0,5-6 0,-7 0 0,-1 0 0,-6 0 0,-2-10 0,2-11 0,-16-8 0,17-16 0,-23 3 0,5-9 0,-1-6 0,-10 6 0,5-13 0,-12 13 0,-1-5 0,-6 7 0,0 0 0,0 7 0,-17 1 0,3 7 0,-19 4 0,-3 1 0,1 7 0,-20-3 0,11 6 0,-38-7 0,27 17 0,-35-5 0,30 14 0,-23 0 0,14 0 0,-5 0 0,15 0 0,-5 6 0,14 6 0,-9 15 0,17-3 0,-1 13 0,9-13 0,4 9 0,8-10 0,1 9 0,14-5 0,-3 7 0,10-1 0,0 7 0,0 2 0,0 7 0,0-1 0,10 1 0,11 1 0,11 1 0,0-7 0,5-1 0,-9-14 0,2 5 0,2-11 0,-3 0 0,4-7 0,1-5 0,28 0 0,-15-4 0,31-2 0,-28-5 0,14 0 0,-7 0 0,2 0 0,4-12 0,-12 4 0,7-23 0,-9 10 0,-5-9 0,-2 0 0,-8 6 0,-5-4 0,-8 7 0,-6 1 0,-5-1 0,1-5 0,-5 4 0,-2 5 0,-4 8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5:21:47.194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752 0 16383,'-61'0'0,"6"0"0,21 0 0,-6 0 0,-3 0 0,7 0 0,-10 0 0,10 0 0,-13 0 0,7 0 0,-5 0 0,12 0 0,0 0 0,9 9 0,-20 27 0,23 11 0,-18 23 0,21 5 0,11-15 0,-10 21 0,17-20 0,-4 21 0,6-5 0,0-8 0,0 3 0,5-21 0,2 6 0,16-14 0,-5-8 0,10-8 0,-2-6 0,-4-5 0,10 0 0,2-10 0,2-1 0,11-5 0,-5 0 0,6 0 0,1-5 0,0-14 0,1-2 0,-5-15 0,-4 5 0,-3-13 0,-6 0 0,-1-7 0,-12-5 0,-1-3 0,-5-6 0,-6-1 0,-1 8 0,-6 1 0,0 15 0,0-5 0,-9 18 0,-8-5 0,-5 17 0,-10-4 0,-18 14 0,11-8 0,-16 14 0,14-4 0,6 5 0,-6 0 0,1 0 0,-2 0 0,0 5 0,1 6 0,8 6 0,-1 6 0,0-1 0,6 5 0,0 2 0,11-1 0,1 4 0,10-5 0,1 7 0,5 0 0,0-7 0,0 5 0,5-4 0,5 0 0,7-2 0,3-6 0,0-4 0,-4-2 0,-2-4 0,-5-1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5:21:48.546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392 614 16383,'-22'47'0,"-1"13"0,16-17 0,0 21 0,1-5 0,6 7 0,0-8 0,0-2 0,0-14 0,5-1 0,26-5 0,2-12 0,17 0 0,13-17 0,-17-2 0,26-5 0,-21 0 0,5 0 0,-14 0 0,9-32 0,-25 9 0,12-41 0,-24 4 0,6-26 0,-5-11 0,-7 43 0,-1 1 0,1-28 0,-4 31 0,-1 0 0,-3-21 0,0-15 0,0 19 0,-5 10 0,-7 15 0,-6 2 0,-9 16 0,-9 2 0,1 11 0,-12 4 0,5 2 0,-15 5 0,6 0 0,-13 0 0,6 0 0,-8 18 0,0-2 0,5 22 0,-3-4 0,9 5 0,4-1 0,8-6 0,13 1 0,3-4 0,5-1 0,5 4 0,7-5 0,5 7 0,5-1 0,0 1 0,0 6 0,23-2 0,21 7 0,26-10 0,-23-16 0,1-3 0,31 6 0,13-1 0,-15-7 0,0 0 0,-4-7 0,-21-1 0,1-6 0,-18 0 0,0-9 0,-1-22 0,-15-1 0,5-30 0,-11 10 0,0-14 0,0 0 0,-6 0 0,-1 0 0,-6 0 0,0 0 0,-18 5 0,-4 3 0,-23 5 0,5 7 0,-10 7 0,7 10 0,-6 9 0,0 8 0,0 7 0,1 5 0,-1 0 0,7 0 0,-5 5 0,9 20 0,-4 2 0,2 24 0,9-7 0,-1 7 0,8-3 0,5 1 0,1 0 0,12-7 0,0 5 0,6-12 0,0 5 0,0-12 0,0-2 0,0-10 0,0-2 0,0-5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5:21:10.286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0 257 16383,'88'0'0,"-34"-3"0,-3-1 0,4 2 0,35-11 0,-30 6 0,15-7 0,-17 7 0,-2-5 0,-7 11 0,-7-10 0,4 5 0,-11-6 0,5 1 0,0-1 0,-5 6 0,13-5 0,-13 9 0,12-3 0,-12 5 0,5 0 0,-12 0 0,4 0 0,-4 0 0,-1 0 0,5 0 0,-4 0 0,5 0 0,8 0 0,1 0 0,-1-5 0,7 4 0,-13-4 0,5 5 0,0 0 0,-4 0 0,11 0 0,-12 0 0,12 0 0,-5 0 0,14 0 0,2 0 0,8 0 0,0 0 0,0 0 0,8 0 0,-6 0 0,6 0 0,-8 0 0,-8 0 0,6 0 0,-6 0 0,8 0 0,0 0 0,-8 0 0,6 6 0,-5 1 0,-1 5 0,6-4 0,-14 2 0,7-8 0,-15 3 0,5 1 0,-5-5 0,0 4 0,-2-5 0,0 0 0,-5 0 0,6 0 0,-8 0 0,7 0 0,-5 0 0,6 0 0,14 0 0,-16 0 0,16 0 0,-22 0 0,1 0 0,-1 0 0,-5 0 0,-2 0 0,-5 0 0,5 0 0,-9 0 0,8 0 0,-10 0 0,6 0 0,-6 4 0,8-3 0,-11 4 0,6-5 0,-1 0 0,-5 0 0,-8-29 0,-2 13 0,-11-29 0,9 23 0,0-5 0,0 12 0,0 0 0,0 6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5:21:49.945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0 156 16383,'88'0'0,"-35"0"0,0 0 0,27 0 0,-28 0 0,3 0 0,8 0 0,2 0 0,-10 0 0,1 0 0,18 0 0,1 0 0,-14 0 0,0 0 0,9-4 0,1 1 0,-5 2 0,-3 0 0,31-6 0,-38 0 0,-2 0 0,18 4 0,22-17 0,-9 6 0,0-2 0,0-5 0,-9 13 0,-1-4 0,-17 5 0,6 0 0,-14-4 0,7 10 0,-8-5 0,-1 6 0,1 0 0,0 0 0,-1 0 0,1 0 0,7 0 0,-5 0 0,13 0 0,-6 0 0,8 0 0,9 0 0,-7 0 0,6 0 0,-8 0 0,-8 0 0,6 0 0,-13 0 0,-2 0 0,-9 0 0,-6 0 0,-6 0 0,4 0 0,-5 0 0,1 0 0,4 0 0,-10 0 0,10 0 0,-4 0 0,-1 0 0,5 0 0,-10 0 0,5 0 0,-7 0 0,0 0 0,1 0 0,-1 0 0,0 0 0,1 0 0,-1 0 0,-4 0 0,2 0 0,-4 0 0,5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5:21:51.300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18 416 16383,'0'54'0,"0"7"0,0-38 0,0 10 0,0 0 0,0-3 0,5 16 0,12-15 0,8 9 0,17-9 0,2-5 0,0 3 0,11-15 0,5 3 0,8-4 0,6-5 0,-8-2 0,0-6 0,-8 0 0,6 0 0,-20-10 0,11-3 0,-19-16 0,0-1 0,-1-7 0,-11 3 0,7-15 0,-13 5 0,1-29 0,-6 21 0,-6-21 0,-2 15 0,-5-8 0,0 0 0,0 7 0,-10 3 0,-3 14 0,-15 6 0,-1 9 0,1 10 0,-11 0 0,10 6 0,-19 5 0,6 1 0,-6 5 0,-1 0 0,0 0 0,0 11 0,6 8 0,-14 20 0,16 0 0,-27 23 0,25-8 0,11-14 0,0 0 0,-9 16 0,-7 17 0,10-25 0,-2 10 0,13-7 0,-2-8 0,16-8 0,2 12 0,7-22 0,4 22 0,0-19 0,0 0 0,0 4 0,9-4 0,17 8 0,22 8 0,-2-10 0,18 5 0,-20-15 0,12 1 0,-7-6 0,0-2 0,-7-10 0,-2-1 0,-12-6 0,-2 0 0,-6-5 0,-4-5 0,-1-6 0,-5-5 0,-4 10 0,-2 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5:21:52.613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589 783 16383,'-36'-27'0,"4"5"0,16 22 0,-3 0 0,8 9 0,-4 8 0,4 11 0,0 5 0,4 1 0,2-1 0,5-5 0,0 3 0,0-9 0,0 5 0,0-12 0,19-5 0,14-6 0,14-4 0,11-18 0,3-26 0,-18-6 0,-1 2 0,-2-3 0,-12-6 0,5 5 0,1-1 0,-5-19 0,-11 25 0,1 0 0,15-29 0,-13 1 0,-2 17 0,-12 1 0,-2 15 0,-5 8 0,-15 6 0,-10 11 0,-25 6 0,-8 6 0,-8 5 0,0 0 0,0 0 0,-9 0 0,7 0 0,-15 0 0,15 0 0,-6 0 0,8 5 0,5 14 0,11 2 0,7 15 0,14-7 0,5 6 0,7 5 0,11 2 0,0 7 0,6 15 0,0-18 0,18 24 0,9-24 0,18 0 0,15 5 0,-1-23 0,9 12 0,-2-19 0,-8-3 0,6-11 0,-13-1 0,13-6 0,-19-17 0,0-16 0,-14-28 0,-9-16 0,-2-17 0,-12 23 0,-3 14 0,-3 3 0,-7 3 0,-14-39 0,-14 50 0,-14-12 0,-11 13 0,5 11 0,-11 4 0,-16 17 0,16 1 0,-7 6 0,24 5 0,10 13 0,-5 8 0,11 16 0,0 9 0,11 7 0,1 8 0,12 0 0,1 0 0,6 0 0,0-8 0,0-8 0,0-10 0,4-12 0,1-7 0,5-7 0,-1-5 0,1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5:21:53.433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100 11 16383,'-39'-10'0,"0"10"0,33 17 0,-3 18 0,9 14 0,0 18 0,0 9 0,0 9 0,0-23 0,0 18 0,0-27 0,-6 22 0,10-17 0,0-14 0,15 1 0,7-25 0,10 8 0,-1-17 0,12 1 0,-6-5 0,16-2 0,1-5 0,7 0 0,-6 0 0,-3-11 0,-14-2 0,-2-10 0,-6 1 0,-6-6 0,-1 5 0,-10-9 0,-2 10 0,-5-4 0,-4 0 0,-2 4 0,-4 0 0,0 3 0,0 8 0,-17-3 0,4 8 0,-16 2 0,8 4 0,10 0 0,2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5:21:54.571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543 346 16383,'-6'55'0,"2"0"0,4-33 0,0 10 0,0-11 0,0 12 0,0-17 0,4 4 0,16-10 0,-2-5 0,7-1 0,-6-4 0,2 0 0,7 0 0,0-9 0,5-10 0,-4-10 0,2-13 0,5 4 0,-12-3 0,0 6 0,-13 1 0,-1 1 0,-8-1 0,3-7 0,-5 12 0,0-17 0,-10 17 0,-8-7 0,-5 10 0,-16 2 0,3 7 0,-13 0 0,0 10 0,-7-11 0,5 15 0,-13-8 0,5 11 0,1 0 0,1 0 0,9 0 0,-1 0 0,0 10 0,7 3 0,0 17 0,5 13 0,11 10 0,1 12 0,17-7 0,3 15 0,5-4 0,0 7 0,0 17 0,25-20 0,13 7 0,35-15 0,-9-22 0,19 5 0,-23-21 0,23 1 0,-23-9 0,13-12 0,-7-1 0,-3-24 0,-2-10 0,-15-33 0,-12 6 0,-7-17 0,-2 5 0,-10-10 0,-1 0 0,-7-6 0,-7 22 0,0-4 0,-6 16 0,-4 13 0,-13 2 0,1 13 0,-4 4 0,5 7 0,0 6 0,10 4 0,2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5:21:55.654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284 10 16383,'-43'-5'0,"3"1"0,14 9 0,8 11 0,-3 7 0,10 5 0,5 4 0,1 2 0,5-4 0,0 9 0,0-18 0,-4 6 0,19 0 0,-1-4 0,21-4 0,13-3 0,-11-15 0,18 5 0,-20-6 0,12 0 0,-12 0 0,5-5 0,-12-1 0,-1-15 0,-11 4 0,5-15 0,-9 10 0,3-5 0,-9 7 0,-1-1 0,-5 1 0,0-1 0,-5 0 0,-5 1 0,-12 3 0,-6 2 0,-6 4 0,1 4 0,-8 2 0,-1 5 0,-7 0 0,0 11 0,-1 9 0,6 12 0,-2 13 0,8 1 0,6-2 0,1 5 0,13-14 0,1 5 0,11-6 0,1-6 0,5-2 0,0-11 0,0-1 0,0 4 0,17-11 0,2 5 0,11-12 0,-3 0 0,-7 0 0,-5 0 0,5 0 0,-6 0 0,1 0 0,3-8 0,-12-6 0,2-10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5:21:56.590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338 497 16383,'34'30'0,"0"-6"0,-7-24 0,5 0 0,-15 0 0,8 0 0,-10 0 0,6 0 0,-1 0 0,-5-4 0,5-12 0,-1-21 0,-1 0 0,0-26 0,-11 11 0,-1-6 0,-6-6 0,-5 20 0,-14-13 0,-6 27 0,-19-14 0,1 24 0,-7 1 0,1 14 0,0 5 0,0 0 0,0 0 0,7 0 0,1 0 0,6 16 0,6 3 0,1 16 0,4 5 0,1 2 0,4 7 0,7-8 0,1 6 0,4-5 0,0 7 0,2 0 0,5-8 0,0 7 0,0-13 0,0-1 0,0-8 0,0-5 0,0-6 0,0 3 0,0-3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5:21:57.849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748 423 16383,'-45'-5'0,"4"0"0,21 5 0,-1 0 0,1 0 0,-1 0 0,1 9 0,-9 23 0,3 14 0,0 19 0,12-13 0,9 10 0,5-2 0,0 1 0,0 3 0,0-15 0,0-7 0,0-8 0,23 1 0,5-22 0,30 11 0,-14-23 0,18 5 0,-3-6 0,9 0 0,-2 0 0,-10 0 0,0-6 0,-12 0 0,11-12 0,-20 0 0,-1-5 0,-6-4 0,-7 0 0,-4-7 0,0-6 0,-6-3 0,2-6 0,-7-7 0,0 5 0,-6-5 0,0-1 0,0 6 0,0-5 0,-6 7 0,-6 0 0,-7 0 0,-5 7 0,-5 1 0,0 12 0,0 1 0,-3 6 0,4 0 0,-12 4 0,5-3 0,-12 8 0,5-4 0,-7 5 0,-7-1 0,5 6 0,-4-4 0,6 10 0,0-5 0,0 6 0,0 0 0,0 0 0,1 0 0,-1 6 0,7 5 0,-5 7 0,-5 21 0,6-5 0,1 11 0,16-10 0,7-2 0,4 1 0,1 6 0,11 2 0,-5 7 0,10-1 0,-5 9 0,6 1 0,0 0 0,0 7 0,0-15 0,0 7 0,11-9 0,9 3 0,13 0 0,7 2 0,-2-8 0,7 6 0,-14-19 0,5 8 0,-15-23 0,0 9 0,-10-20 0,-2 3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5:22:17.48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3959 16383,'28'-38'0,"11"2"0,-14 2 0,31-7 0,-14-4 0,5 0 0,19-10 0,-28 2 0,22-4 0,-5-16 0,-14 30 0,0-4 0,1-4 0,20-19 0,-28 34 0,1-2 0,6-7 0,-2 4 0,10 3 0,2-11 0,1-3 0,16-4 0,-21 10 0,1-2 0,-7 14 0,-2 1 0,0-5 0,-1 0 0,29-27 0,-31 28 0,-1 1 0,25-30 0,7-8 0,-2 1 0,0 0 0,-6 1 0,-2 7 0,-19 20 0,0-1 0,16-22 0,-12 21 0,2-1 0,-10 7 0,-1 1 0,4 1 0,2 0 0,4-8 0,-1 2 0,19-16 0,-20 20 0,-1 1 0,19-19 0,14-8 0,-6-5 0,-26 34 0,-1 0 0,19-28 0,-17 24 0,-1 1 0,16-22 0,-20 25 0,0 0 0,13-18 0,-18 16 0,1 1 0,13-11 0,-13 10 0,1 0 0,21-16 0,1 0 0,-5 5 0,5-5 0,-15 15 0,18-18 0,-20 26 0,14-13 0,-1 1 0,-6 5 0,-2-4 0,-15 14 0,-1 3 0,-8 6 0,-5 6 0,-1 1 0,-4 8 0,-1 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5:22:18.93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221 27 16383,'-4'61'0,"0"-10"0,4-16 0,0 4 0,0-16 0,0 23 0,0-23 0,-5 10 0,4-6 0,6-10 0,-3 8 0,12-9 0,-9-1 0,9 0 0,-3-6 0,8 1 0,-4 0 0,6 0 0,-1 1 0,6-1 0,-4 1 0,5-5 0,-7 3 0,0-4 0,7 1 0,-6 3 0,6-8 0,-7 4 0,0-5 0,1 0 0,-1 0 0,1 0 0,5 0 0,-9 0 0,8 0 0,-10 0 0,1-9 0,-2 2 0,-4-7 0,0 0 0,-1 3 0,0-3 0,-4-9 0,0 11 0,-5-16 0,0 7 0,0-1 0,0-11 0,0 6 0,-6-14 0,-5 6 0,-7-5 0,0 6 0,-2 6 0,-4-5 0,2 10 0,-12 0 0,12 3 0,-10 8 0,-2-4 0,-2 10 0,-11-5 0,5 9 0,0-3 0,-5 5 0,5 0 0,-1 0 0,3 0 0,6 0 0,6 0 0,-4 10 0,10 1 0,-4 10 0,5 6 0,4-5 0,2 4 0,9 0 0,1-4 0,5 10 0,0-11 0,0 11 0,0-4 0,5 6 0,20 2 0,2-1 0,24 4 0,-7-7 0,-1-2 0,4-11 0,3 2 0,-6-13 0,-1 1 0,-11-9 0,-10-4 0,0-6 0,-7-12 0,-5 0 0,-4 4 0,-1 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5:21:12.572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314 560 16383,'-53'9'0,"6"8"0,31 11 0,-1 12 0,11-4 0,0 11 0,6-5 0,0 0 0,0 5 0,0 2 0,15-15 0,20 22 0,10-34 0,39 26 0,-29-27 0,27 7 0,-15-15 0,1 0 0,6-5 0,-8-3 0,0-5 0,-8-5 0,-8-6 0,-7-21 0,-8 0 0,-2-17 0,-4 5 0,-10-5 0,-1 0 0,-6 1 0,-5 5 0,-2 3 0,-5 6 0,0 1 0,0-1 0,0 0 0,0 1 0,-5-1 0,-6 1 0,-13-2 0,-5 6 0,-7-6 0,2 15 0,-1-7 0,-6 14 0,6-3 0,-12 9 0,5 2 0,0 5 0,-6 0 0,13 0 0,-5 0 0,6 0 0,0 10 0,7 1 0,0 11 0,11 4 0,0 8 0,4 8 0,0 6 0,0 8 0,5-5 0,1 5 0,6-7 0,0 0 0,0-7 0,0-2 0,0-7 0,15-4 0,-3-3 0,20-9 0,3-1 0,29-4 0,6-6 0,4 0 0,-1-6 0,-15-6 0,2-13 0,-1-15 0,-6-7 0,-7-11 0,-7 7 0,-7-13 0,-13 7 0,0-13 0,-6 6 0,-6-8 0,-1 0 0,-6 0 0,0 7 0,-5 3 0,-7 14 0,-19-7 0,-7 18 0,-14-13 0,3 18 0,-9 0 0,7 8 0,-13 5 0,13 6 0,-5 1 0,7 6 0,7 0 0,2 0 0,6 5 0,-1 12 0,6 7 0,-6 12 0,5 20 0,-1-9 0,7 10 0,12-10 0,2-5 0,8 7 0,-3 7 0,5-5 0,0 13 0,0-14 0,5 7 0,14-7 0,9 1 0,17-4 0,0-8 0,5-8 0,-1-12 0,-7-2 0,5-11 0,-5-1 0,7-5 0,-7-5 0,0-12 0,-7-9 0,-3-23 0,6-13 0,-16 2 0,5-30 0,-15 35 0,-4-35 0,-3 29 0,-5-22 0,0 15 0,-11 1 0,-9 9 0,-12 14 0,-11 5 0,-1 9 0,-33 11 0,13 7 0,-23 6 0,21 6 0,7 0 0,-5 18 0,11 9 0,2 13 0,-10 28 0,17-4 0,17-20 0,3 0 0,-4 25 0,8 12 0,-1-3 0,11 10 0,-3-2 0,13-12 0,0-8 0,0 0 0,0-8 0,0-8 0,10-10 0,2-6 0,22-5 0,-3-1 0,16-10 0,-5-1 0,6-5 0,1-5 0,0-2 0,0-5 0,0 0 0,-1-5 0,3-14 0,0-8 0,2-19 0,-8 6 0,-7-9 0,-2 11 0,-16-10 0,14-17 0,-20 17 0,4-21 0,-13 34 0,-5-5 0,-5 6 0,-20-8 0,-1 11 0,-31-7 0,13 19 0,-28 0 0,11 6 0,-14 5 0,9 2 0,0 6 0,0 0 0,8 0 0,1 0 0,7 18 0,0-3 0,4 29 0,10-13 0,-2 20 0,18-15 0,-4 12 0,12-6 0,5 7 0,2-7 0,5 5 0,0-5 0,16 2 0,5-2 0,21-11 0,-4 4 0,9-15 0,-4 3 0,14-11 0,-13-5 0,5-2 0,-16-5 0,-5 0 0,-7-10 0,-1-7 0,-8-5 0,4-10 0,-10 10 0,-1-10 0,-5 10 0,0-4 0,0 5 0,0 5 0,0-2 0,0 4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5:22:20.12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407 442 16383,'-15'39'0,"3"2"0,12-19 0,0 10 0,0-10 0,0-1 0,15-11 0,11-6 0,23-4 0,2 0 0,22-13 0,-32-11 0,23-12 0,-23-14 0,-1 5 0,-3-5 0,-19 8 0,-1-6 0,-10 6 0,-2 0 0,-5-5 0,-5 12 0,-12-7 0,-7 13 0,-11 1 0,-6 10 0,-1 1 0,-7 5 0,1 5 0,-1 1 0,0 6 0,0 0 0,0 0 0,0 0 0,7 10 0,2 3 0,10 21 0,3-4 0,1 25 0,3-11 0,2 20 0,3-6 0,11 17 0,1-8 0,6 8 0,0-17 0,0 6 0,10-20 0,26 23 0,-3-39 0,34 19 0,-16-33 0,8 4 0,4-10 0,-19-3 0,10-5 0,-18 0 0,-2 0 0,-8-9 0,-9-15 0,5-20 0,-14-7 0,4-22 0,-12 20 0,0-19 0,0 5 0,-12-1 0,-8-7 0,-14 15 0,-11 2 0,5 12 0,-10 8 0,14 13 0,-12 8 0,13 10 0,-5 2 0,7 5 0,-1 0 0,-1 16 0,-2 12 0,5 23 0,-6 3 0,10 10 0,-4-4 0,12-8 0,1 3 0,8-26 0,5 4 0,1-22 0,5-2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5:22:21.38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457 628 16383,'-38'-1'0,"-3"19"0,33 7 0,-9 15 0,5 0 0,1 2 0,4 0 0,1-2 0,6-7 0,0 1 0,0 6 0,0-16 0,32 24 0,5-32 0,30 16 0,8-24 0,11 4 0,11-10 0,-44 1 0,0 1 0,35-4 0,5 0 0,-7 0 0,-15 0 0,11-6 0,-30-13 0,-2-2 0,-5-28 0,-14 2 0,-4-27 0,-8 6 0,-12-15 0,-1 6 0,-6 0 0,0 3 0,0 8 0,-5 7 0,-8 3 0,-12 5 0,-22-2 0,6 13 0,-24-5 0,14 13 0,-7-1 0,-15 0 0,12 7 0,-13 5 0,8 7 0,0 9 0,0 5 0,-9 0 0,-11 0 0,7 17 0,-7 13 0,17 19 0,-4 15 0,22-8 0,-10 14 0,25-3 0,6-18 0,1 1 0,3 24 0,2-15 0,5 2 0,15 22 0,-3-25 0,0 1 0,7 38 0,8-45 0,4 0 0,20 38 0,-1-44 0,6-1 0,1 2 0,4-2 0,4-8 0,0-2 0,-8-1 0,0-1 0,47 17 0,-15-8 0,15-6 0,-8-8 0,-3-8 0,-16-8 0,6-5 0,3-1 0,-13-6 0,32-29 0,-43 6 0,24-33 0,-29 10 0,-5-5 0,-8 0 0,-2 2 0,-9 0 0,3 0 0,-4 1 0,-2 5 0,1 3 0,-6 6 0,-1 7 0,-5 0 0,0 7 0,0 4 0,0 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5:22:22.22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286 257 16383,'-26'35'0,"5"-3"0,21-11 0,0-1 0,0-4 0,7-2 0,10-9 0,9-6 0,8-5 0,-1-10 0,-5-1 0,5-11 0,-10-1 0,6-6 0,-6-5 0,-6 10 0,0-9 0,-6 5 0,-4 4 0,-2-3 0,-5 18 0,-4 0 0,-28 0 0,5 8 0,-29-3 0,14 10 0,-15 0 0,7 0 0,-7 0 0,9 0 0,6 5 0,2 2 0,12 3 0,1 1 0,12-1 0,1-1 0,4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5:22:23.38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1 135 16383,'58'0'0,"-1"0"0,-1 0 0,-2 0 0,-1 0 0,-1 0 0,38 0 0,-39 1 0,2-2 0,16-2 0,3-2 0,11 0 0,3-1 0,-17-3 0,2-1 0,1 1 0,3 4 0,0 2 0,-1-2 0,25-8 0,-3 1 0,3 10 0,-4 2 0,-24-4 0,-3 0 0,12 4 0,-2 0 0,-22 1 0,0-2 0,14-2 0,0-1 0,-14 3 0,-2 0 0,-1-2 0,-1-1 0,33-2 0,-9 4 0,-10-4 0,-2 6 0,-20 0 0,4 0 0,-15 0 0,-5 0 0,-7 0 0,-2 0 0,-9-4 0,9 3 0,-5-4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5:22:24.32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213 364 16383,'-47'0'0,"8"0"0,34 13 0,1 5 0,4 8 0,0 12 0,0-9 0,0 18 0,0-12 0,0 6 0,0-8 0,23 3 0,-8-16 0,49 16 0,-24-31 0,25 14 0,-9-19 0,2 0 0,-6 0 0,2 0 0,-24 0 0,9-10 0,-22-2 0,4-15 0,-10-7 0,-5-8 0,0-15 0,-6-1 0,0-8 0,0 0 0,-18 1 0,2-1 0,-28 6 0,10 8 0,-17 7 0,13 8 0,-12 10 0,7 4 0,1 16 0,-5 2 0,4 5 0,-5 5 0,3 20 0,1 16 0,9 27 0,2 9 0,17-8 0,-4 21 0,19-18 0,-6 21 0,7-8 0,0 9 0,5-35 0,27 15 0,4-41 0,22 7 0,1-14 0,-9-8 0,0-11 0,-10-1 0,-12-6 0,-2 0 0,-10 0 0,-2 0 0,-5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5:22:25.14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261 556 16383,'-47'4'0,"6"12"0,36 1 0,0 21 0,5-14 0,0 15 0,0-12 0,0 7 0,0-7 0,9-10 0,8-9 0,17-8 0,8 0 0,7 0 0,-1 0 0,-6 0 0,5-11 0,-17-1 0,11-30 0,-22 4 0,0-27 0,-14 7 0,-5-26 0,0 6 0,0 6 0,-11 9 0,-2 20 0,-24-1 0,-4 0 0,-12 4 0,2 7 0,1 2 0,1 12 0,7 7 0,1 1 0,13 10 0,2-4 0,5 5 0,1 0 0,3 15 0,-4 10 0,8 17 0,1 7 0,1 0 0,9 7 0,-3-5 0,5 5 0,0-7 0,0-1 0,0-6 0,0-2 0,0-6 0,0-7 0,4 0 0,2-12 0,8-1 0,-3-4 0,3-1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5:22:26.32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208 569 16383,'-56'0'0,"12"0"0,25 0 0,-3 0 0,5 0 0,-8 0 0,15 0 0,0 17 0,6 3 0,4 5 0,0 12 0,0-12 0,0 15 0,0 8 0,23-2 0,1 12 0,27-5 0,10-5 0,1-2 0,-15-19 0,2-2 0,14 0 0,-7 1 0,1-2 0,8-13 0,29 18 0,-28-16 0,0-6 0,-15-1 0,4-6 0,-20 0 0,5-5 0,-16-11 0,3-15 0,-7-27 0,0-3 0,0-22 0,-6-3 0,-6-11 0,-1 9 0,-7-5 0,0 7 0,0-2 0,-6 2 0,-7 11 0,-7 17 0,-11 7 0,0 9 0,-11 11 0,6 2 0,-11 10 0,-3 2 0,-1 5 0,-13 5 0,-3 1 0,-1 6 0,-6 0 0,8 0 0,8 6 0,0 13 0,7 8 0,-2 18 0,8-5 0,0 10 0,12 2 0,2 0 0,11 12 0,2-14 0,4 23 0,7-13 0,1 15 0,6-9 0,0 18 0,12-14 0,16 16 0,6-33 0,1-12 0,2-3 0,7 5 0,-7-10 0,2-1 0,14 6 0,13-4 0,-8-3 0,-2-11 0,-7-3 0,-7-10 0,-2-1 0,-12-6 0,-2 0 0,0-10 0,-8-14 0,4-13 0,-10-19 0,1-2 0,0-8 0,-6-8 0,-1 13 0,-6-10 0,0 20 0,0-5 0,-10 14 0,3 8 0,-4 16 0,6 9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5:22:27.50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272 351 16383,'-5'45'0,"1"-6"0,4-24 0,0 0 0,26-1 0,-11-7 0,42 2 0,-25-9 0,15 0 0,-13-5 0,-6-11 0,0-8 0,-16-16 0,4-3 0,-15 1 0,4-5 0,-5 5 0,-5-7 0,-11 12 0,-9 3 0,-9 5 0,0 5 0,-1 0 0,1 8 0,6 10 0,-4-4 0,10 8 0,-5-3 0,12 5 0,-4 0 0,4 0 0,0 0 0,-4 5 0,9 0 0,-5 9 0,5 2 0,-1 10 0,-4-4 0,3 10 0,-9 2 0,3 2 0,0 4 0,2-13 0,5 6 0,0-12 0,1 6 0,4-7 0,1 0 0,5 1 0,0-1 0,0 1 0,0-1 0,0-5 0,0 4 0,0-3 0,5 4 0,1 1 0,-1-6 0,4 4 0,-8-8 0,8 7 0,-8-4 0,7 0 0,-7 5 0,7-9 0,-2 9 0,4-4 0,-1 1 0,1 3 0,0-9 0,4 5 0,2-5 0,4-5 0,6 0 0,2-5 0,5 0 0,7 0 0,-5 0 0,12-6 0,-17-4 0,8-3 0,-16-2 0,0 5 0,-8 0 0,-5 1 0,1-6 0,-5-4 0,-1 2 0,-4-6 0,0 12 0,0-3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5:22:28.36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79 16383,'51'0'0,"19"0"0,-8 0 0,-12 0 0,5 0 0,15 1 0,6-2 0,10-7 0,3-1 0,-8 7 0,2-1 0,-13-4 0,3-3 0,-3 1 0,14 3 0,0 2 0,-7 0 0,4 0 0,0 0 0,-5 1 0,0 0 0,0 1 0,4 1 0,1 1 0,-1 1 0,-3-1 0,-1 0 0,-1 0 0,-4 0 0,-1 0 0,-1 0 0,32 0 0,-7 0 0,-28 0 0,-2 0 0,11 0 0,-4 0 0,20 0 0,-38 0 0,1 0 0,40 0 0,-25 0 0,-4 0 0,-16 0 0,-8 0 0,-6 0 0,-14 0 0,-2 0 0,-8 4 0,7-3 0,-4 3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5:22:29.23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555 288 16383,'-51'-10'0,"7"2"0,24 8 0,4 4 0,6 10 0,6 9 0,4 15 0,0-3 0,0 6 0,0-14 0,0 5 0,0-4 0,9 0 0,8-6 0,5-7 0,4-5 0,0-4 0,-4 3 0,10-8 0,-15 3 0,3-4 0,-6-4 0,-8-19 0,9-17 0,-13-10 0,3-15 0,-5 15 0,0-15 0,-10 15 0,-4-7 0,-17 7 0,-1 6 0,1 7 0,-2 8 0,5 13 0,0 0 0,-4 10 0,4 1 0,-6 5 0,1 0 0,-1 0 0,1 0 0,5 0 0,-4 0 0,4 5 0,0 1 0,1 15 0,6-4 0,-1 15 0,5-4 0,1 5 0,5 1 0,5-1 0,1 1 0,5 6 0,0-5 0,0-1 0,0-7 0,0-1 0,9-9 0,-3 3 0,13-10 0,-3 0 0,-5-4 0,-2-2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5:21:13.058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0 1 16383,'0'0'0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5:22:30.17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298 554 16383,'-26'38'0,"6"-1"0,20 4 0,0-6 0,0 12 0,0-5 0,0 14 0,0-12 0,0-2 0,0-10 0,24-2 0,3-5 0,40-6 0,1-14 0,27-5 0,2 0 0,-39 2 0,0-4 0,27-15 0,-33 10 0,-3-3 0,13-23 0,1-6 0,-6 4 0,-29-8 0,3 0 0,-21 13 0,-3-32 0,-2 22 0,-5-33 0,-27 4 0,-7-11 0,2 37 0,-3 2 0,-24-31 0,22 34 0,0 2 0,-18-19 0,-14-3 0,9 13 0,-7 17 0,9 3 0,2 13 0,7 5 0,0 1 0,7 6 0,1 10 0,5 16 0,-9 22 0,2 21 0,3-6 0,0 9 0,13-14 0,-11 8 0,10 0 0,-4-7 0,13-10 0,2-8 0,6-8 0,4 1 0,2-7 0,5-1 0,0-5 0,0-1 0,9 0 0,10 8 0,9-5 0,6 5 0,1 1 0,-1-5 0,-14-5 0,-5-9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5:22:31.53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466 661 16383,'0'85'0,"0"-5"0,0-21 0,0 5 0,0 3 0,0 1 0,0-1 0,18-9 0,10-13 0,18 0 0,21-17 0,14-9 0,-29-14 0,3-3 0,0-2 0,-1 0 0,37 0 0,-1 0 0,-21 0 0,0-6 0,-4-6 0,-21-20 0,6-8 0,-21-27 0,-4 4 0,-12-19 0,-12-5 0,6 23 0,-7-25 0,-13 27 0,-2-15 0,-18 3 0,-1 8 0,-13-2 0,-11-10 0,1 13 0,1 2 0,-3 10 0,11 13 0,-18-7 0,11 7 0,-2 7 0,-1 7 0,7 13 0,1 8 0,3 5 0,-11 0 0,5 5 0,-22 21 0,12 19 0,-11 23 0,35-28 0,3 2 0,-17 23 0,20-23 0,2 3 0,7-1 0,2 1 0,-3 5 0,2 2 0,1 7 0,5-1 0,2 39 0,10-45 0,3 0 0,2 45 0,12-1 0,1-41 0,6-3 0,8-9 0,5-3 0,10 8 0,5-2 0,3-5 0,2-4 0,3-3 0,0-3 0,-9-3 0,-1-4 0,47 12 0,-7-14 0,3-2 0,-3-6 0,-11-6 0,-16-2 0,15-13 0,-25-17 0,13-26 0,-20-21 0,-21 27 0,-3-7 0,7-29 0,-4-5 0,-6 19 0,-2-1 0,1-27 0,-3 0 0,-5 27 0,-2 5 0,-3 10 0,0 2 0,0-7 0,0 2 0,0-24 0,-7-16 0,-6 18 0,-14 9 0,-5 16 0,-6 8 0,-5 18 0,0 3 0,-6 11 0,0 5 0,-7 2 0,5 5 0,-12 0 0,5 0 0,-8 0 0,0 5 0,7 2 0,10 5 0,14 0 0,9-2 0,5 0 0,10 0 0,2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5:22:32.97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226 428 16383,'-42'0'0,"11"4"0,22 6 0,3 18 0,0-4 0,0 22 0,6-10 0,0 12 0,0 1 0,0-1 0,0-6 0,0-1 0,0-14 0,0-5 0,30-1 0,-2-14 0,45 5 0,-4-12 0,-18-2 0,3-3 0,36-16 0,-7-7 0,-1-22 0,-32 3 0,15-23 0,-26 15 0,-5-26 0,-20 28 0,-1-36 0,-13 40 0,-6-31 0,-6 42 0,-20-18 0,-15 9 0,-14 6 0,-7 1 0,-7 19 0,-1 8 0,-1 6 0,3 7 0,15 0 0,3 11 0,12 8 0,1 19 0,-7 35 0,20-23 0,-6 42 0,17-29 0,9 22 0,-8-9 0,16 7 0,-4-15 0,6 7 0,0-9 0,11-8 0,15-6 0,12-15 0,13-6 0,5-12 0,-5-1 0,5-5 0,-8-7 0,-6 0 0,-1-6 0,-14 0 0,0-5 0,-5-18 0,-5-8 0,-5-25 0,-7-11 0,-5-9 0,0-9 0,0 9 0,-11 2 0,-4 8 0,-17 6 0,-2 1 0,-3 20 0,-6 7 0,14 16 0,-10 10 0,11 1 0,-6 5 0,7 5 0,-2 18 0,7 8 0,-3 47 0,5-14 0,7 16 0,7-16 0,6-6 0,0 1 0,0-3 0,0-7 0,5-8 0,6-6 0,11-8 0,5-6 0,14-3 0,0-2 0,8-3 0,0-7 0,7 0 0,-5-6 0,-1 0 0,-10 0 0,-12 0 0,-7-4 0,-2-2 0,-8-9 0,-1 4 0,-5-8 0,-5 4 0,-5-6 0,-5 1 0,-12 3 0,-6 2 0,1 4 0,-6 5 0,11 1 0,-10 5 0,10 0 0,5 0 0,8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5:22:35.05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1 222 16383,'66'0'0,"9"0"0,2 0 0,17 0 0,3 0 0,-28 0 0,2 0 0,-4 0 0,2 0 0,13 0 0,1 0 0,0 0 0,1 0 0,0 1 0,0-2 0,-4-6 0,-1-1 0,-1 3 0,-4-1 0,-18-1 0,-2-2 0,4-2 0,-2 1 0,41 0 0,0-11 0,-11 6 0,-11 2 0,-17 5 0,-9-8 0,-15 14 0,-8-8 0,-10 10 0,-2 0 0,3 0 0,-1-9 0,2 7 0,-4-8 0,4 10 0,4 0 0,4-4 0,13 3 0,-10-9 0,18 9 0,-11-9 0,11 9 0,-18-9 0,10 9 0,-17-4 0,-1 5 0,-7 0 0,-1 0 0,1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5:22:35.80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208 77 16383,'-58'0'0,"11"0"0,28 0 0,-2 0 0,8 9 0,-7 9 0,13 9 0,-4 7 0,5-1 0,1 8 0,5-6 0,0 5 0,0-12 0,0-2 0,4-6 0,7-9 0,10-2 0,14-9 0,7 0 0,6 0 0,-12 0 0,10-5 0,-23-1 0,5-5 0,-8 1 0,-10-4 0,5-2 0,-4-11 0,-6-1 0,0-5 0,-5-1 0,0 0 0,0-6 0,0 10 0,-10-8 0,-1 16 0,-16-1 0,-1 8 0,0 4 0,-4 5 0,4 1 0,-5 5 0,5 0 0,-4 0 0,10 0 0,-5 5 0,7 0 0,4 5 0,2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5:22:36.84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151 172 16383,'0'73'0,"0"5"0,0-40 0,0 24 0,0-11 0,0 7 0,0-14 0,0 1 0,0-21 0,9 9 0,8-22 0,18-2 0,0-9 0,12 0 0,-12-5 0,-1-5 0,1-21 0,-5 0 0,-3-18 0,1 5 0,-20 2 0,8-5 0,-14 5 0,3-7 0,-5-16 0,0 25 0,0-22 0,-17 24 0,-4-6 0,-9 8 0,-4 8 0,0 11 0,-1 5 0,-13 7 0,13 5 0,-5 0 0,-1 0 0,6 5 0,-5 6 0,11 11 0,2 7 0,9 11 0,1 2 0,10 7 0,2 16 0,5 3 0,0 17 0,0 0 0,11-8 0,3-11 0,24-8 0,4 2 0,11-12 0,2 6 0,-4-21 0,-1-8 0,-8-8 0,-2-10 0,0-2 0,-5-5 0,14-24 0,-4-5 0,3-38 0,-15 12 0,6-26 0,-23 21 0,11-22 0,-14 5 0,-5 1 0,-2-7 0,-6 23 0,-5-5 0,-14 14 0,-6 14 0,-11 6 0,-5 14 0,6 11 0,-12 0 0,12 6 0,-6 0 0,8 5 0,-2 13 0,6 5 0,0 12 0,11 13 0,1-4 0,10 12 0,1-7 0,6-22 0,0-6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5:22:37.85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370 223 16383,'-42'-16'0,"4"3"0,17 13 0,1 0 0,4 0 0,2 15 0,3 4 0,6 21 0,-7 27 0,11-25 0,-6 37 0,7-34 0,0 21 0,0 18 0,0-5 0,0 7 0,0-4 0,6-5 0,15 8 0,15-6 0,29-7 0,-23-37 0,2-3 0,1-4 0,1-3 0,43 15 0,-15-20 0,1-8 0,-7-10 0,24 4 0,-29-6 0,-1-15 0,-25-27 0,-17-20 0,0-33 0,-12-2 0,-4 45 0,-1-2 0,-2-4 0,-2-1 0,-4 5 0,-3-1 0,-6-9 0,-5 1 0,-3 6 0,-5 2 0,-11-3 0,-3 2 0,4 3 0,0 4 0,0 13 0,-1 1 0,2-1 0,1 2 0,-28-15 0,-15 5 0,16 5 0,-11 17 0,22 10 0,-5 6 0,7 6 0,7 0 0,0 16 0,5 12 0,5 23 0,-9 27 0,11 1 0,7-1 0,12-28 0,2 1 0,8 32 0,-7 8 0,8-30 0,0-2 0,0 17 0,0 22 0,18-26 0,4-13 0,23 1 0,2-2 0,4-18 0,-1-3 0,-1-13 0,-1-5 0,1-1 0,-1-12 0,1 0 0,0-6 0,-7 0 0,5-11 0,-11-8 0,5-6 0,-21 6 0,-6 9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5:22:39.08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763 734 16383,'-37'-28'0,"3"6"0,8 22 0,4 0 0,-17 0 0,15 0 0,-22 0 0,22 0 0,-15 0 0,12 5 0,-8 13 0,10 20 0,7 7 0,6 28 0,10-4 0,-4 25 0,6 3 0,0-44 0,0 0 0,0 44 0,0-11 0,6-11 0,19-15 0,-3-3 0,19-19 0,-12-14 0,12-8 0,1-15 0,14 4 0,7-45 0,10-20 0,-36 8 0,-2-7 0,2-6 0,-1-4 0,1-7 0,-5-3 0,-7 0 0,-4 0 0,2-4 0,-4-1 0,-8 6 0,-5 1 0,0 5 0,-2 1 0,1 5 0,-2 2 0,-5 4 0,-3 4 0,-13-19 0,-17 0 0,-18 27 0,-2 1 0,-12 5 0,7 22 0,-6 8 0,7 12 0,-5 0 0,-3 6 0,5 19 0,-7 19 0,14 19 0,28-21 0,2 2 0,-5 2 0,1 2 0,4 5 0,2 1 0,-6 5 0,2 2 0,6 4 0,1 0 0,4-13 0,1 0 0,1 15 0,4 0 0,2 24 0,4-33 0,1 1 0,3-6 0,0 0 0,0 6 0,0-2 0,5 19 0,20 9 0,11-33 0,22-3 0,-3-2 0,1-16 0,-8-12 0,1-2 0,-1-10 0,1-2 0,-7-5 0,-7-4 0,-1-21 0,-14-15 0,5-20 0,-18-24 0,-1-5 0,-6 36 0,0 0 0,0-35 0,-3 36 0,-1 2 0,-10-29 0,-14-6 0,0 18 0,-9 9 0,11 15 0,-9 11 0,7 11 0,-6 14 0,0 2 0,1 5 0,-7 0 0,10 5 0,-12 20 0,11 14 0,-2 14 0,0 19 0,7-11 0,-1 13 0,7-15 0,7-3 0,2-14 0,10 7 0,-4-28 0,5 3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5:22:39.78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0 106 16383,'0'79'0,"0"-20"0,0-26 0,0-12 0,15-5 0,10 0 0,17-10 0,7-1 0,-7-5 0,5 0 0,-12 0 0,5-5 0,-11-11 0,-7-8 0,-11-4 0,-6-10 0,-5 8 0,0-10 0,-5 6 0,-11 6 0,-14 0 0,1 10 0,-17-4 0,17 9 0,-12 1 0,8 7 0,5 5 0,1 0 0,7 0 0,8 0 0,3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5:22:41.75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0 16383,'0'69'0,"0"-9"0,0 4 0,0-6 0,12 8 0,18 11 0,-8-33 0,3 2 0,6 5 0,1 0 0,-1 1 0,0 0 0,1 3 0,0 0 0,-1-3 0,1-1 0,3 0 0,0 1 0,-3 4 0,1-2 0,1-7 0,0 0 0,-3 2 0,-1 1 0,5 1 0,0-1 0,-1-4 0,1 0 0,3 5 0,2-1 0,7 2 0,1 0 0,-6 0 0,-1 0 0,12 3 0,0-1 0,-13-2 0,0-2 0,9 0 0,-3-3 0,9 19 0,-15-22 0,-1-1 0,5 14 0,-7-17 0,-1 2 0,10 35 0,16-2 0,-25-6 0,10-2 0,-14-15 0,4 6 0,-4-7 0,-1-7 0,5 7 0,-11-9 0,11 11 0,-4-3 0,5-4 0,1 5 0,-1-6 0,2 8 0,-2-8 0,1 6 0,-2-12 0,8 6 0,-6-8 0,4 1 0,-1-7 0,-4 4 0,4-4 0,-5 5 0,-8-6 0,6 4 0,-13-11 0,6 4 0,-13-7 0,0-4 0,-2 2 0,-2-8 0,2 4 0,-4-1 0,0-3 0,0 7 0,0-7 0,1 8 0,-1-8 0,1 9 0,5-3 0,-4 4 0,8 1 0,-3-1 0,10 1 0,-3 5 0,3-3 0,-5 3 0,0-5 0,-5-1 0,3 0 0,-3-4 0,-1-2 0,0 1 0,-6-5 0,1 4 0,3-4 0,-3-1 0,3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5:21:13.482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0 0 16383,'0'0'0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5:22:55.169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1 0 16383,'17'60'0,"15"15"0,0-33 0,5 2 0,0 12 0,3 3 0,14 6 0,3 3 0,-19-14 0,0 2 0,1 1 0,3-3 0,3 0 0,0 1 0,5 10 0,0 3 0,-1-2 0,-6-8 0,-1-2 0,-1 2 0,6 7 0,-1 1 0,-4-4 0,-2-1 0,-1 1 0,1 2 0,3 5 0,-5-6 0,-6-6 0,-1-2 0,14 18 0,1 2 0,-8 0 0,-2-3 0,-4-21 0,0-1 0,7 22 0,1 1 0,-2-20 0,1-3 0,-4 0 0,0 0 0,4 2 0,0-3 0,20 20 0,-25-21 0,-1-1 0,15 11 0,9 14 0,-9-12 0,-4-14 0,-12-4 0,3-5 0,-3 5 0,-1 2 0,6 1 0,-5 4 0,0-5 0,15 23 0,-20-21 0,13 10 0,-23-28 0,-2-7 0,-5-1 0,-1-10 0,1 4 0,-1-1 0,0-3 0,0 7 0,0-8 0,0 4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5:22:56.146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155 290 16383,'0'48'0,"0"-11"0,0-23 0,0-5 0,26-4 0,-11-1 0,17-8 0,-22-12 0,0-13 0,-4-13 0,1-7 0,-1 0 0,-6 0 0,0 7 0,0 2 0,-10 12 0,-1 1 0,-15 11 0,4 5 0,-11 6 0,11 5 0,-4 0 0,0 0 0,4 0 0,0 10 0,3 1 0,7 15 0,1 2 0,6 5 0,5 8 0,0-6 0,0 12 0,0-18 0,5 10 0,5-17 0,2-1 0,2-6 0,-5-6 0,5-4 0,0-1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5:22:57.089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225 617 16383,'45'36'0,"12"-7"0,-20-29 0,11 0 0,-14 0 0,6 0 0,-15-4 0,12-7 0,-20-4 0,0-19 0,5-19 0,-19-7 0,10-23 0,-13 29 0,0-25 0,-6 33 0,-13-21 0,-8 16 0,-17 10 0,6 5 0,-9 17 0,5 2 0,0 11 0,-5 0 0,12 6 0,-6 0 0,8 0 0,-1 5 0,6 6 0,2 5 0,4 10 0,1-4 0,4 10 0,-3-4 0,12 12 0,-7 2 0,13 14 0,-3 2 0,5 8 0,0 0 0,0 0 0,0 0 0,5-8 0,2-2 0,9-14 0,2-2 0,-1-13 0,3-5 0,-8-3 0,2-8 0,-5-1 0,9-6 0,-3-4 0,4 0 0,-2-4 0,-7-1 0,4-4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5:22:58.076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375 430 16383,'-57'0'0,"15"0"0,17 0 0,2 16 0,5 3 0,-9 11 0,10 2 0,5-5 0,2 1 0,10 4 0,0-4 0,0-1 0,0 5 0,5-10 0,6 17 0,18-14 0,3 10 0,8-17 0,0 4 0,-5-4 0,0-1 0,4-6 0,-10-6 0,11-5 0,-6 0 0,-1 0 0,1 0 0,-6 0 0,-2-9 0,-6-3 0,-3-14 0,-2-9 0,-3-14 0,1-2 0,-6-12 0,-2 4 0,-5-35 0,0 35 0,-12-40 0,-9 51 0,-8-25 0,-9 19 0,-2 1 0,0 9 0,-2 12 0,7 8 0,-6 7 0,6 11 0,-6 1 0,8 5 0,-8 5 0,-20 43 0,18-9 0,11 0 0,3 3 0,2 16 0,-5 1 0,12 5 0,2-14 0,11 7 0,1-15 0,6-2 0,0 0 0,9-10 0,10 10 0,9-17 0,14 6 0,-7-11 0,5-1 0,-7-11 0,1-1 0,-16-5 0,-3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5:22:59.911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602 466 16383,'-45'0'0,"5"0"0,7 0 0,4 0 0,-34 0 0,29 0 0,-27 0 0,25 0 0,-13 0 0,0 0 0,7 10 0,7 7 0,7 12 0,10 11 0,7 10 0,5 0 0,6 7 0,0 17 0,0-19 0,10 13 0,14-32 0,8-2 0,23-8 0,-17 3 0,25-9 0,-19-8 0,12-1 0,-14-5 0,-2 1 0,1-2 0,-6-5 0,12 0 0,-5 0 0,0 0 0,5-5 0,-12-7 0,6-6 0,-5-18 0,-7 5 0,1-11 0,-12 2 0,-2 4 0,-4-11 0,-1 12 0,1-12 0,0 4 0,-5-5 0,-2-9 0,-5 6 0,0-13 0,0 13 0,0-12 0,-5 19 0,-7-10 0,-12 17 0,0 2 0,-11 0 0,7 12 0,-7-6 0,1 6 0,-6 5 0,-2-4 0,-7 9 0,0-5 0,0 6 0,0 5 0,7 1 0,-5 6 0,4 0 0,-20 0 0,17 10 0,-11 9 0,28 10 0,-6 7 0,11-2 0,-1 15 0,8-5 0,-3 29 0,11-20 0,-3 19 0,12-5 0,0 1 0,5-1 0,25 18 0,-7-36 0,31 28 0,-6-31 0,6 7 0,13-4 0,-7-4 0,0-5 0,4-1 0,-4-5 0,5-3 0,9-3 0,-14-3 0,13-4 0,-23-3 0,7-11 0,-15-2 0,-2-5 0,-7 0 0,1 0 0,-1-10 0,-4-7 0,6-20 0,-10-6 0,1-8 0,-9 3 0,2-9 0,-6 6 0,6-27 0,-13 24 0,0-16 0,-6 21 0,0 0 0,-11 0 0,-9-2 0,-6 2 0,-18 2 0,11 5 0,-19 3 0,8 7 0,-6 6 0,1 8 0,0 6 0,0 5 0,0 2 0,0 5 0,0 0 0,7 0 0,-5 0 0,12 0 0,-13 5 0,13 6 0,-5 7 0,5 11 0,6 0 0,0 6 0,-1 7 0,10 0 0,-4 9 0,5 5 0,11-5 0,-4 13 0,12 8 0,0-10 0,0 8 0,0-28 0,5 5 0,1-17 0,11 8 0,-1-20 0,5 7 0,5-13 0,-4 2 0,10-3 0,-4 0 0,5-5 0,1-1 0,-1-5 0,-5 0 0,4-10 0,12-17 0,-16-5 0,32-37 0,-36 6 0,19-25 0,-22 11 0,6-6 0,-12 6 0,5 1 0,-6 2 0,-7 16 0,-1 8 0,-6 15 0,0 18 0,0 8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5:23:00.709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371 1 16383,'-50'0'0,"3"0"0,14 0 0,-1 0 0,0 0 0,1 0 0,5 9 0,-6 10 0,11 9 0,-1 21 0,7-5 0,9 12 0,3 9 0,5-12 0,0 12 0,0-9 0,0-5 0,0-2 0,10-9 0,7-11 0,26-12 0,1-1 0,20-9 0,-14-1 0,6 0 0,-14-6 0,-1-5 0,-8-6 0,2-13 0,-11 1 0,3-11 0,-15 7 0,4-7 0,-1 6 0,-2-4 0,2 4 0,-4-6 0,-5 7 0,-1-12 0,-5 15 0,0-15 0,0 11 0,0-5 0,0 5 0,-9 2 0,-2 5 0,-10 1 0,1 4 0,-1-4 0,1 13 0,-1-6 0,5 7 0,-3 1 0,9 0 0,-9 5 0,4 0 0,-5 0 0,0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5:23:01.986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0 1 16383,'65'0'0,"0"0"0,8 0 0,0 0 0,-7 0 0,1 0 0,14-1 0,5 2 0,-8 1 0,5 2 0,0 0 0,-4 0 0,0-1 0,4 2 0,-4 0 0,5 0 0,-1 1 0,-5 0 0,-1 1 0,-4-1 0,2 1 0,17 0 0,3 0 0,-4 0 0,-20-1 0,-4 0 0,2 1 0,12-1 0,2 1 0,-5 0 0,9 2 0,-5-1 0,6-2 0,-5-2 0,-25 0 0,-3-2 0,10-1 0,0-2 0,-10 1 0,-2 0 0,41 0 0,-9 0 0,-8 0 0,-3 0 0,-8 0 0,9 0 0,-15 0 0,5 0 0,-16 0 0,-7 0 0,-2 0 0,-12 0 0,-2 0 0,-6 0 0,1 0 0,-6 0 0,4 0 0,-4-4 0,0 3 0,-2-3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5:23:03.140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235 545 16383,'0'44'0,"0"1"0,0-17 0,5-1 0,1 5 0,15-14 0,2 3 0,11-5 0,-1-8 0,8 2 0,0-10 0,1 0 0,5 0 0,-11 0 0,4-5 0,-16-18 0,10-17 0,-19-18 0,4-17 0,-13-11 0,-6 7 0,0 2 0,-12 13 0,-16 4 0,-13-1 0,-14 6 0,2 9 0,2 19 0,-7 2 0,7 18 0,-6 1 0,15 6 0,-5 0 0,12 0 0,-1 15 0,1 12 0,9 23 0,-6 10 0,17-2 0,-4 24 0,18-26 0,-6 34 0,7-30 0,0 14 0,0-8 0,0-8 0,0-8 0,5-10 0,5-12 0,6-6 0,5-8 0,-1-8 0,1-1 0,-1-5 0,0 0 0,3-22 0,6-13 0,-4-9 0,7-19 0,-14 19 0,1-20 0,-1 13 0,-4-13 0,4 14 0,-11 0 0,-2 9 0,-5 13 0,0 2 0,0 10 0,-9 2 0,-11 8 0,-3 2 0,-7 4 0,10 0 0,-2 21 0,-2 14 0,4 23 0,7 1 0,0 33 0,11-34 0,-2-8 0,1 1 0,3 18 0,0 0 0,0 3 0,0-28 0,5 4 0,1-20 0,4-2 0,0-11 0,0-1 0,-1-4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5:23:04.036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76 295 16383,'-9'41'0,"1"9"0,8-6 0,0 6 0,0 6 0,0 1 0,0-6 0,0 5 0,0 9 0,0-25 0,24 24 0,-4-44 0,37 16 0,3-22 0,-6 4 0,17-10 0,-20-3 0,7-5 0,-1 0 0,-8-6 0,-6-11 0,0-22 0,-10-14 0,-7-13 0,-13-18 0,-7-5 0,-6 1 0,0-5 0,-6 25 0,-21-8 0,-2 15 0,-33-2 0,15 23 0,-13-6 0,10 25 0,0-3 0,8 12 0,2 5 0,-1-3 0,12 9 0,-10-5 0,17 6 0,-5 0 0,7 0 0,-1 0 0,1 9 0,-1 8 0,4 11 0,0 12 0,5 2 0,0 7 0,5 7 0,2 3 0,5-1 0,0-2 0,0-7 0,0 2 0,0-14 0,0-7 0,0-16 0,0-5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5:23:05.499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227 600 16383,'-6'69'0,"2"-16"0,4-11 0,0-3 0,0-3 0,0 13 0,0-7 0,5-2 0,0-12 0,11-6 0,-1-12 0,12-6 0,0-4 0,14 0 0,-6 0 0,6-16 0,2-11 0,-4-25 0,14-10 0,-17-5 0,-7 22 0,-1 1 0,0-13 0,-5 11 0,-2 0 0,4-8 0,-4-20 0,-2 15 0,-12 10 0,-1 8 0,-6 7 0,0 12 0,-5-4 0,-20 2 0,-15 5 0,-12 0 0,-21 0 0,20 16 0,-28-10 0,12 13 0,-7 0 0,2 6 0,15 1 0,3 11 0,14-5 0,7 8 0,9-5 0,10 5 0,1-1 0,10 6 0,0 9 0,5 0 0,0 28 0,0-24 0,7 49 0,18-38 0,13 34 0,32-26 0,3-1 0,-26-29 0,3-4 0,5-5 0,-1-2 0,37 12 0,-2-16 0,-33-7 0,1-12 0,-3-27 0,-14 4 0,7-54 0,-31 27 0,11-28 0,-13 10 0,0-3 0,-6 0 0,-2 3 0,-6 16 0,-11 1 0,-8 14 0,-25 5 0,-1 8 0,-12 10 0,0 2 0,7 11 0,-7 1 0,15 6 0,2 0 0,6 0 0,7 0 0,0 9 0,11 8 0,1 5 0,9 10 0,1-4 0,5 12 0,0-5 0,0 6 0,18 1 0,53 9 0,1-8 0,-19-22 0,0-3 0,30 9 0,-7-12 0,1 5 0,-3-12 0,-16-2 0,-1-6 0,-15 0 0,-2-10 0,-12-8 0,-5-17 0,-7-1 0,-3-11 0,-7 5 0,-1-7 0,-5 0 0,-6-7 0,-10 17 0,-17-11 0,-10 25 0,-15-7 0,0 18 0,-26 3 0,28 11 0,-24 0 0,37 5 0,-15 14 0,12 14 0,1 14 0,12 4 0,2-1 0,12-1 0,2-7 0,10-2 0,2-13 0,5-9 0,0-9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5:21:15.394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798 490 16383,'-54'-22'0,"4"9"0,1-2 0,12 3 0,-5 4 0,3-2 0,15 10 0,-15 0 0,23 0 0,-15 0 0,14 9 0,-5 2 0,1 15 0,4 2 0,-1 12 0,2-4 0,4 11 0,0-5 0,5 6 0,2-6 0,5 5 0,0-12 0,0 13 0,5-6 0,18-5 0,26 7 0,20-22 0,25 5 0,-40-19 0,0-1 0,29 1 0,-32-4 0,-1-1 0,10-3 0,9-17 0,-11-5 0,-17-22 0,-5 6 0,-17-17 0,-2 11 0,-10-38 0,-2 33 0,-5-31 0,-6 28 0,-13-14 0,-9 6 0,-19-7 0,7 19 0,-13-5 0,16 22 0,-6 1 0,3 12 0,4 7 0,-4 5 0,0 6 0,10 0 0,-9 0 0,11 0 0,-5 0 0,-3 16 0,7 3 0,0 23 0,5 0 0,0 7 0,5-1 0,0 9 0,13-7 0,0 14 0,6-13 0,0 5 0,0-7 0,0-7 0,16-1 0,3-17 0,44 4 0,-15-20 0,22 3 0,-28-11 0,-2-5 0,-5-13 0,1-7 0,-11-17 0,5-9 0,-15-26 0,4-2 0,-10-16 0,-3 19 0,-6 1 0,0 1 0,-18 11 0,-4-4 0,-16 21 0,1 9 0,-5 7 0,7 12 0,-12 6 0,12 7 0,-12 5 0,12 0 0,-6 0 0,6 17 0,6 1 0,0 24 0,5 0 0,-1 14 0,5-5 0,-4 13 0,15-14 0,-8 14 0,15-14 0,-4 6 0,6-7 0,0 8 0,5-19 0,11 4 0,7-25 0,11-1 0,-1-10 0,1-1 0,-1-5 0,1 0 0,1-16 0,-6-10 0,8-19 0,-16-5 0,3 0 0,-12-7 0,1 6 0,-6-13 0,-2 13 0,-5-5 0,0 7 0,-17-2 0,-4 7 0,-22 6 0,-1 8 0,2 12 0,-5 0 0,6 12 0,-1 0 0,-5 6 0,12 0 0,-6 10 0,5 16 0,-1 14 0,3 18 0,8-5 0,1 11 0,17 2 0,-11 20 0,17 14 0,-4-2 0,12-9 0,13-20 0,14-11 0,14-11 0,4-8 0,0-14 0,-2-7 0,-1-11 0,1-2 0,0-5 0,7-17 0,-10-4 0,5-24 0,-6-9 0,-10 1 0,11-14 0,-19 9 0,-1-8 0,-8 7 0,-10 3 0,-3 7 0,-5 7 0,0 2 0,0 12 0,-15 1 0,2 10 0,-19 6 0,4 7 0,-6 4 0,1 0 0,-1 0 0,6 0 0,2 9 0,6 2 0,4 9 0,-4-4 0,9 3 0,1-9 0,6 4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5:23:06.728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393 268 16383,'-41'0'0,"12"22"0,19-2 0,4 28 0,-1 1 0,2 9 0,5-6 0,0 19 0,0-18 0,0 22 0,0-17 0,0-8 0,0-10 0,9-12 0,15-6 0,12-11 0,13-6 0,7-5 0,-5-11 0,17-25 0,-23 6 0,18-38 0,-17 19 0,11-22 0,-8 8 0,-9 4 0,-14 1 0,-8 7 0,-11-21 0,-2 12 0,-5-7 0,-16 16 0,-22-8 0,-8 28 0,-23-16 0,11 33 0,-8-5 0,-9 11 0,-10 3 0,6 5 0,10 5 0,4 21 0,18 9 0,-8 19 0,10 5 0,5 1 0,7-2 0,7 6 0,8-5 0,10 7 0,2 0 0,6 0 0,0 0 0,0-1 0,11-7 0,15-6 0,14-9 0,19-15 0,1-3 0,6-12 0,0-6 0,-1-1 0,1-6 0,0 0 0,0-17 0,-7-5 0,10-34 0,-20 1 0,0-8 0,-17 0 0,-6-4 0,-5-2 0,-1-5 0,-7 8 0,-6 8 0,-1 2 0,-6 7 0,0 7 0,-16 0 0,-3 13 0,-18-6 0,-25-1 0,20 9 0,-27-1 0,27 21 0,0 2 0,-5 5 0,11 0 0,-4 0 0,12 0 0,2 9 0,5 2 0,6 5 0,4-2 0,3-5 0,3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5:23:08.396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0 21 16383,'82'0'0,"-18"0"0,6 0 0,-8 0 0,24 0 0,8 0 0,3 0 0,-40 0 0,3 0 0,4 0 0,2 0 0,-1 0 0,2 0 0,15 0 0,0 0 0,-13 0 0,-3 0 0,-4 0 0,1 0 0,17 0 0,-2 0 0,-28 0 0,0 0 0,26 0 0,1 0 0,-17 0 0,-3 0 0,-3 0 0,1 0 0,8 0 0,1 0 0,-5 0 0,1 0 0,6-1 0,-2 2 0,29 4 0,-37-1 0,-2 0 0,18 3 0,22 0 0,-17-7 0,-3 0 0,-15 0 0,4 0 0,-12 0 0,5 0 0,-7 0 0,0 0 0,-7 0 0,5 0 0,-12 0 0,5 0 0,-12 0 0,-2 0 0,-6 0 0,-4 0 0,2 0 0,-4 0 0,4-4 0,-5-1 0,9-5 0,-10 1 0,11 3 0,-12 2 0,3 0 0,-5-1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5:23:09.260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510 92 16383,'-5'56'0,"1"-5"0,4-23 0,0 4 0,0-4 0,-4 0 0,20 12 0,6-20 0,22 16 0,-2-28 0,21 3 0,-10-5 0,13-5 0,-10 5 0,-7-6 0,-7 0 0,-1 0 0,-19-4 0,4-12 0,-19-7 0,2-17 0,-9-2 0,0-14 0,-17 3 0,-17 1 0,-29 5 0,3 13 0,-31 6 0,20 3 0,-24 15 0,19-3 0,-7 13 0,-3 0 0,15 11 0,-16 26 0,46 4 0,-13 27 0,21-10 0,-1 8 0,2 0 0,17 0 0,3-8 0,12-1 0,0-9 0,0-6 0,0-1 0,0-19 0,9 3 0,3-14 0,8 4 0,0-5 0,1-4 0,-6-2 0,4-4 0,-3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5:23:10.227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131 498 16383,'-44'-11'0,"9"3"0,18 8 0,6 8 0,-2 3 0,8 21 0,0 3 0,5 14 0,0-7 0,0 13 0,0-18 0,0 11 0,0-15 0,9-5 0,15-6 0,20-11 0,22-6 0,2-5 0,15 0 0,-15-12 0,-5-14 0,2-17 0,-22-10 0,12-16 0,-22 7 0,-5-21 0,-8 6 0,-12-17 0,-2 22 0,-6-10 0,-5 32 0,-20-9 0,-8 21 0,-18 1 0,2 18 0,-8 6 0,7 8 0,-7 5 0,8 0 0,-1 17 0,5 11 0,5 25 0,8 7 0,11 6 0,2 0 0,11-1 0,2 1 0,6-8 0,0-2 0,11-7 0,15-5 0,14-1 0,13-3 0,5-1 0,3-5 0,-4-3 0,0-11 0,-9-3 0,-6-5 0,-2-6 0,-7-1 0,-5-5 0,-6-9 0,-2-8 0,-8-11 0,4 0 0,-6 2 0,-4 6 0,-2 4 0,-4 2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5:23:11.380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840 795 16383,'-46'0'0,"10"0"0,11 0 0,8 8 0,0 3 0,9 29 0,8 5 0,0 0 0,0 34 0,0-20 0,0 27 0,6-12 0,13-8 0,15-5 0,4-21 0,11-5 0,-7-22 0,7-1 0,7-6 0,2-6 0,0 0 0,0-24 0,-13-11 0,-19-6 0,-2-6 0,12-45 0,-15 25 0,-2-4 0,-6 9 0,-1 2 0,0 4 0,-2 0 0,0-19 0,-3 4 0,1-8 0,-3 16 0,-2 0 0,-3-14 0,0-8 0,-18 14 0,-9 4 0,-28 13 0,2 13 0,-12-4 0,6 18 0,-7 0 0,-8 14 0,13 7 0,-12 6 0,15 0 0,-8 0 0,0 0 0,7 6 0,-5 7 0,11 13 0,-5 13 0,5 8 0,6 6 0,-10 26 0,22-22 0,-8 28 0,15 1 0,6-4 0,6 6 0,10-7 0,6 8 0,0-22 0,10-10 0,8-2 0,23 6 0,-8-18 0,3-2 0,27 4 0,11 1 0,-13-25 0,12 12 0,-15-13 0,-2-7 0,-7-7 0,-7-6 0,-8 0 0,-12-9 0,-7-9 0,-3-32 0,-5-13 0,-1-21 0,-6-11 0,-7 37 0,-4-2 0,1 9 0,-3 0 0,-5-5 0,-4 4 0,-19-17 0,3 18 0,-8 5 0,2 20 0,-22 1 0,5 18 0,-14 1 0,24 6 0,-12 17 0,17 5 0,-13 24 0,12 0 0,3 0 0,12 3 0,7-5 0,13-17 0,6-6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5:23:12.681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202 592 16383,'-60'6'0,"10"5"0,13 18 0,8 16 0,15-1 0,2 18 0,12-10 0,0 14 0,0 8 0,0-13 0,0-3 0,10-18 0,24 4 0,13-23 0,22 4 0,5-25 0,-6 0 0,24-6 0,-11-23 0,8-9 0,-24-19 0,5-8 0,-19 1 0,8-15 0,-17 8 0,-15 4 0,-14 3 0,-8 20 0,-5-10 0,0 18 0,-23-7 0,1 8 0,-27 2 0,5 9 0,-5 6 0,7 11 0,-5 2 0,12 5 0,-12 0 0,5 0 0,-1 0 0,-4 0 0,12 10 0,-6 2 0,8 10 0,4 6 0,2-5 0,10 9 0,2-5 0,8 7 0,2-1 0,5-5 0,0 4 0,5-10 0,18 6 0,15-5 0,13-4 0,21 0 0,-12-12 0,15 0 0,-10-7 0,10 0 0,-13-24 0,-1-5 0,-20-39 0,-15 6 0,-6-5 0,-13-6 0,-2 5 0,-5-9 0,0 10 0,0 3 0,-16 19 0,-4-5 0,-10 20 0,-4 2 0,7 11 0,-7 1 0,-6 10 0,4 1 0,2 5 0,2 0 0,4 0 0,0 0 0,-4 10 0,10 1 0,0 16 0,6 1 0,5 5 0,0 1 0,5-1 0,1-5 0,5 4 0,0-10 0,0-1 0,0-3 0,0-7 0,0 2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5:23:15.148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1 4654 16383,'67'-5'0,"-4"3"0,-14-14 0,0 2 0,7-11 0,-5 0 0,-2 1 0,-2 0 0,-10-5 0,3 4 0,-3-10 0,-9 11 0,8-18 0,-7 11 0,9-13 0,-8 9 0,5-1 0,-3-7 0,4 5 0,2-6 0,-7 2 0,5 4 0,-4-12 0,12 5 0,-3-8 0,11 0 0,-6 0 0,24-10 0,-13 7 0,13-1 0,-17 6 0,0 3 0,8-6 0,-13 0 0,12 0 0,-19 1 0,10 0 0,-10 1 0,10-1 0,-11 7 0,11-5 0,-13 12 0,13-6 0,-6 7 0,1-1 0,-2 1 0,-9 8 0,1-5 0,-2 11 0,2-11 0,-1 4 0,9-7 0,-7 7 0,7-5 0,-2 4 0,-4-5 0,5 6 0,-7-4 0,-7 6 0,6-8 0,-5 2 0,0 0 0,5-2 0,-5 2 0,1 0 0,5-9 0,-5 7 0,7-7 0,-8 8 0,-1 1 0,-2 7 0,-4-5 0,11 3 0,-5 1 0,1-5 0,2 11 0,-2-11 0,4 4 0,2 0 0,-1-5 0,-1 11 0,2-11 0,-1 5 0,1-1 0,-6-2 0,3 2 0,-4 2 0,0 1 0,-3 7 0,-5 1 0,-1-1 0,-4 1 0,3-1 0,6-9 0,-1 2 0,5-3 0,-7-2 0,-1 11 0,8-11 0,-7 11 0,5-6 0,1 0 0,0 5 0,2-11 0,2 10 0,-2-10 0,4 10 0,-4-9 0,2 9 0,-2-10 0,4 10 0,2-11 0,-1 5 0,0 0 0,-5-4 0,2 10 0,-3-3 0,-1-1 0,-1 6 0,0-5 0,-6 6 0,5 0 0,2-7 0,0 5 0,1-5 0,-3 7 0,-6 0 0,1 1 0,-1-1 0,-4 1 0,3 4 0,-3-4 0,4 4 0,10-4 0,-12-1 0,10 5 0,-17 2 0,3 8 0,-1-6 0,2 5 0,-1-2 0,3 1 0,-6 3 0,5-4 0,4-1 0,0 1 0,4-6 0,-4 4 0,7-5 0,-5 6 0,10-6 0,-10 4 0,4-4 0,-11 10 0,-1-2 0,0 3 0,0-1 0,4-2 0,-4 4 0,-2-5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5:21:16.564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278 154 16383,'0'61'0,"0"-5"0,0-22 0,0-7 0,0 12 0,0-15 0,0 9 0,0-13 0,24 15 0,-4-20 0,29 14 0,-7-28 0,7 10 0,0-10 0,7 5 0,-5-6 0,-1-5 0,-3-2 0,-11-16 0,0-1 0,-3-6 0,-15 3 0,3 0 0,-10 5 0,-5-10 0,-2 4 0,-4-12 0,0 5 0,-16-7 0,-12 5 0,-17-1 0,-6 5 0,0 2 0,-6 5 0,-1 7 0,0 5 0,1 9 0,8 5 0,0 0 0,0 0 0,1 10 0,-3 11 0,6 17 0,0 2 0,13 9 0,2-6 0,11-1 0,-4 6 0,15-7 0,-2 8 0,10-7 0,0 5 0,0-12 0,0 0 0,4-9 0,12-5 0,7-4 0,18-1 0,-6-4 0,5-6 0,-6-1 0,-1-5 0,1 0 0,-6-4 0,-1-12 0,-11-2 0,5-21 0,-8 10 0,-1-18 0,-7-3 0,-5-1 0,0 1 0,0 3 0,0 12 0,-6-6 0,-4 14 0,-6 0 0,-14 7 0,7 4 0,-7 5 0,10 7 0,-1 4 0,1 0 0,-1 0 0,1 0 0,-1 0 0,1 0 0,4 4 0,-3 1 0,8 5 0,-3-1 0,5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5:21:17.589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223 321 16383,'-53'15'0,"7"1"0,25 10 0,4 2 0,6 5 0,6 1 0,5-1 0,0 8 0,0-6 0,0 5 0,0-12 0,0 11 0,21-14 0,6 5 0,15-13 0,13-10 0,-3-2 0,6-5 0,-2 0 0,-7 0 0,-13 0 0,10-6 0,-22-10 0,11-15 0,-9-27 0,-8 12 0,-4-34 0,-3 27 0,-9-22 0,3 9 0,-5 0 0,0 7 0,0 3 0,-10 14 0,-7 6 0,-6 10 0,-16 8 0,10 2 0,-12 4 0,1 6 0,-2 1 0,-1 5 0,-4 0 0,12 0 0,-12 11 0,9 15 0,-5 7 0,4 18 0,7-7 0,1 6 0,11 7 0,3-7 0,9 7 0,3-1 0,5-5 0,0 5 0,0-14 0,0 5 0,0-17 0,4 3 0,2-13 0,4-5 0,0 0 0,-1-6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FA1F3-5E25-1847-834C-6198741EF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CADFC-3FCD-8A45-B679-32D98ED85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7669C-FF2E-AC43-966E-0AA950698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256B-0CBF-904E-87D5-E8AA9CE34877}" type="datetimeFigureOut">
              <a:rPr lang="en-US" smtClean="0"/>
              <a:t>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6923E-0AF9-A24A-A825-950CC472B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38B6E-890A-5140-ADFB-3246669B5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F4FF-AF0A-1D41-8CA1-DD53C4B5C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2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B7052-FE02-4745-96BD-93984BD1D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6ABB0A-E253-CF40-9FE9-7B8492274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1029E-8E7D-B14B-A23C-3899E1D1B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256B-0CBF-904E-87D5-E8AA9CE34877}" type="datetimeFigureOut">
              <a:rPr lang="en-US" smtClean="0"/>
              <a:t>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64392-4C6F-B740-B1AA-CE14AED02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C0A9A-A519-F34E-906D-DD81289A0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F4FF-AF0A-1D41-8CA1-DD53C4B5C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65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4E60E1-8817-514C-A4C4-612FEDAD66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36435F-C9F5-EF47-B52E-BBF52643F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1982A-90DA-9741-BA9A-9CB8713AB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256B-0CBF-904E-87D5-E8AA9CE34877}" type="datetimeFigureOut">
              <a:rPr lang="en-US" smtClean="0"/>
              <a:t>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6094C-A220-7D46-81BD-85C51FB36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B57BE-3D1F-B94B-A2AC-5848F2D50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F4FF-AF0A-1D41-8CA1-DD53C4B5C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67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6AFB8-CA8C-3442-B24B-9ABA69A52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EC207-34B6-9346-B53D-33A380119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E1551-6545-024B-BDC6-66EB02080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256B-0CBF-904E-87D5-E8AA9CE34877}" type="datetimeFigureOut">
              <a:rPr lang="en-US" smtClean="0"/>
              <a:t>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AB97D-BB06-2E45-AB8D-D5640F1A7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766D8-D622-3B4F-9AEC-A021B7482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F4FF-AF0A-1D41-8CA1-DD53C4B5C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93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9486-1A7E-BE40-9B0B-AB1E1A3B6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ABB04-36F7-474B-BD2D-8A6D2E5FD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ECE95-46D5-944A-B841-06470AB15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256B-0CBF-904E-87D5-E8AA9CE34877}" type="datetimeFigureOut">
              <a:rPr lang="en-US" smtClean="0"/>
              <a:t>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B0E59-8FAA-CF4D-822B-C6C3B0D2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12EC6-8504-D844-8810-3B815EBD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F4FF-AF0A-1D41-8CA1-DD53C4B5C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402A-EA05-C940-9F34-0D031E050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B4117-C5A8-1D4A-B05B-71A96DB2CF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C75B61-5557-EF42-BC18-89A894F53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95CD3-3B86-AB47-BA09-4A479C04E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256B-0CBF-904E-87D5-E8AA9CE34877}" type="datetimeFigureOut">
              <a:rPr lang="en-US" smtClean="0"/>
              <a:t>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9761A-0F0C-0349-B8AD-212F25FA3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C3680-4689-9545-A1A3-60CD556BC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F4FF-AF0A-1D41-8CA1-DD53C4B5C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1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EE6BC-F39E-8243-BA82-721281ED3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6DA02-4389-1348-A5D3-EF232E35E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D2B832-FA38-A64B-8CF4-EA808325F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F33F6A-55D2-1944-8770-AACAF3FC2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05D238-A358-4343-AB04-8784BD297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A43A2F-211C-214C-AD39-726902156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256B-0CBF-904E-87D5-E8AA9CE34877}" type="datetimeFigureOut">
              <a:rPr lang="en-US" smtClean="0"/>
              <a:t>1/17/22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37F982-0103-854A-AE2E-1E8D870E7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C9FC25-68BE-9841-8F52-3411F00EA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F4FF-AF0A-1D41-8CA1-DD53C4B5C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8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10759-F82B-BA47-88A3-CE26418BC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A73F3A-BC3C-5540-A82D-72B5DE481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256B-0CBF-904E-87D5-E8AA9CE34877}" type="datetimeFigureOut">
              <a:rPr lang="en-US" smtClean="0"/>
              <a:t>1/17/22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FD375-80AD-014A-A11B-3F55CC9EC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5620A-1DFA-3447-B2BF-9B26C7CD0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F4FF-AF0A-1D41-8CA1-DD53C4B5C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73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E5E20D-CC52-634F-9CF3-C09247ED4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256B-0CBF-904E-87D5-E8AA9CE34877}" type="datetimeFigureOut">
              <a:rPr lang="en-US" smtClean="0"/>
              <a:t>1/17/22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119D14-B382-134C-83DA-FE49DAD4E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6671C-27EF-DE49-9A8E-FB5F7488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F4FF-AF0A-1D41-8CA1-DD53C4B5C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53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5BA1D-EAD5-EA49-98F5-51A17EEEE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DE665-F5A7-FB4E-BE3A-64632129F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09E26-39A2-BE48-B350-A430EFEFC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EC0E7-5D80-3F42-9670-3FE513210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256B-0CBF-904E-87D5-E8AA9CE34877}" type="datetimeFigureOut">
              <a:rPr lang="en-US" smtClean="0"/>
              <a:t>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1115C-FB2A-7E45-94FC-3EB12BF9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1EBD86-AE84-5146-AC59-AAA77DFC7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F4FF-AF0A-1D41-8CA1-DD53C4B5C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3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FE42-89C1-4F47-89BA-6D6834253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E4D587-522A-E640-BD26-03F2DE95FD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11957-C1B1-AF41-952C-7CD5BE11C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5373A-F3AB-3C48-AC57-A0B89355E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256B-0CBF-904E-87D5-E8AA9CE34877}" type="datetimeFigureOut">
              <a:rPr lang="en-US" smtClean="0"/>
              <a:t>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17DED-5D7D-9548-A39B-881EA48AE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14A18-C109-154E-9AE4-185BC1B41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F4FF-AF0A-1D41-8CA1-DD53C4B5C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60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0ED68D-D945-B646-BD02-FDA77141C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52C9F-0FF1-984C-89FE-D33E13BD7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44E63-E51A-354C-8A19-117D6A2C6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3256B-0CBF-904E-87D5-E8AA9CE34877}" type="datetimeFigureOut">
              <a:rPr lang="en-US" smtClean="0"/>
              <a:t>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32A25-BCD8-A046-9C0D-F1255F2989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E7F99-9BC9-704B-9016-BFFD653BB4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AF4FF-AF0A-1D41-8CA1-DD53C4B5C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94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7.png"/><Relationship Id="rId21" Type="http://schemas.openxmlformats.org/officeDocument/2006/relationships/image" Target="../media/image9.png"/><Relationship Id="rId42" Type="http://schemas.openxmlformats.org/officeDocument/2006/relationships/customXml" Target="../ink/ink22.xml"/><Relationship Id="rId63" Type="http://schemas.openxmlformats.org/officeDocument/2006/relationships/image" Target="../media/image30.png"/><Relationship Id="rId84" Type="http://schemas.openxmlformats.org/officeDocument/2006/relationships/customXml" Target="../ink/ink43.xml"/><Relationship Id="rId138" Type="http://schemas.openxmlformats.org/officeDocument/2006/relationships/customXml" Target="../ink/ink70.xml"/><Relationship Id="rId107" Type="http://schemas.openxmlformats.org/officeDocument/2006/relationships/image" Target="../media/image52.png"/><Relationship Id="rId11" Type="http://schemas.openxmlformats.org/officeDocument/2006/relationships/customXml" Target="../ink/ink6.xml"/><Relationship Id="rId32" Type="http://schemas.openxmlformats.org/officeDocument/2006/relationships/customXml" Target="../ink/ink17.xml"/><Relationship Id="rId53" Type="http://schemas.openxmlformats.org/officeDocument/2006/relationships/image" Target="../media/image25.png"/><Relationship Id="rId74" Type="http://schemas.openxmlformats.org/officeDocument/2006/relationships/customXml" Target="../ink/ink38.xml"/><Relationship Id="rId128" Type="http://schemas.openxmlformats.org/officeDocument/2006/relationships/customXml" Target="../ink/ink65.xml"/><Relationship Id="rId149" Type="http://schemas.openxmlformats.org/officeDocument/2006/relationships/image" Target="../media/image73.png"/><Relationship Id="rId5" Type="http://schemas.openxmlformats.org/officeDocument/2006/relationships/image" Target="../media/image2.png"/><Relationship Id="rId95" Type="http://schemas.openxmlformats.org/officeDocument/2006/relationships/image" Target="../media/image46.png"/><Relationship Id="rId22" Type="http://schemas.openxmlformats.org/officeDocument/2006/relationships/customXml" Target="../ink/ink12.xml"/><Relationship Id="rId27" Type="http://schemas.openxmlformats.org/officeDocument/2006/relationships/image" Target="../media/image12.png"/><Relationship Id="rId43" Type="http://schemas.openxmlformats.org/officeDocument/2006/relationships/image" Target="../media/image20.png"/><Relationship Id="rId48" Type="http://schemas.openxmlformats.org/officeDocument/2006/relationships/customXml" Target="../ink/ink25.xml"/><Relationship Id="rId64" Type="http://schemas.openxmlformats.org/officeDocument/2006/relationships/customXml" Target="../ink/ink33.xml"/><Relationship Id="rId69" Type="http://schemas.openxmlformats.org/officeDocument/2006/relationships/image" Target="../media/image33.png"/><Relationship Id="rId113" Type="http://schemas.openxmlformats.org/officeDocument/2006/relationships/image" Target="../media/image55.png"/><Relationship Id="rId118" Type="http://schemas.openxmlformats.org/officeDocument/2006/relationships/customXml" Target="../ink/ink60.xml"/><Relationship Id="rId134" Type="http://schemas.openxmlformats.org/officeDocument/2006/relationships/customXml" Target="../ink/ink68.xml"/><Relationship Id="rId139" Type="http://schemas.openxmlformats.org/officeDocument/2006/relationships/image" Target="../media/image68.png"/><Relationship Id="rId80" Type="http://schemas.openxmlformats.org/officeDocument/2006/relationships/customXml" Target="../ink/ink41.xml"/><Relationship Id="rId85" Type="http://schemas.openxmlformats.org/officeDocument/2006/relationships/image" Target="../media/image41.png"/><Relationship Id="rId150" Type="http://schemas.openxmlformats.org/officeDocument/2006/relationships/customXml" Target="../ink/ink76.xml"/><Relationship Id="rId12" Type="http://schemas.openxmlformats.org/officeDocument/2006/relationships/customXml" Target="../ink/ink7.xml"/><Relationship Id="rId17" Type="http://schemas.openxmlformats.org/officeDocument/2006/relationships/image" Target="../media/image7.png"/><Relationship Id="rId33" Type="http://schemas.openxmlformats.org/officeDocument/2006/relationships/image" Target="../media/image15.png"/><Relationship Id="rId38" Type="http://schemas.openxmlformats.org/officeDocument/2006/relationships/customXml" Target="../ink/ink20.xml"/><Relationship Id="rId59" Type="http://schemas.openxmlformats.org/officeDocument/2006/relationships/image" Target="../media/image28.png"/><Relationship Id="rId103" Type="http://schemas.openxmlformats.org/officeDocument/2006/relationships/image" Target="../media/image50.png"/><Relationship Id="rId108" Type="http://schemas.openxmlformats.org/officeDocument/2006/relationships/customXml" Target="../ink/ink55.xml"/><Relationship Id="rId124" Type="http://schemas.openxmlformats.org/officeDocument/2006/relationships/customXml" Target="../ink/ink63.xml"/><Relationship Id="rId129" Type="http://schemas.openxmlformats.org/officeDocument/2006/relationships/image" Target="../media/image63.png"/><Relationship Id="rId54" Type="http://schemas.openxmlformats.org/officeDocument/2006/relationships/customXml" Target="../ink/ink28.xml"/><Relationship Id="rId70" Type="http://schemas.openxmlformats.org/officeDocument/2006/relationships/customXml" Target="../ink/ink36.xml"/><Relationship Id="rId75" Type="http://schemas.openxmlformats.org/officeDocument/2006/relationships/image" Target="../media/image36.png"/><Relationship Id="rId91" Type="http://schemas.openxmlformats.org/officeDocument/2006/relationships/image" Target="../media/image44.png"/><Relationship Id="rId96" Type="http://schemas.openxmlformats.org/officeDocument/2006/relationships/customXml" Target="../ink/ink49.xml"/><Relationship Id="rId140" Type="http://schemas.openxmlformats.org/officeDocument/2006/relationships/customXml" Target="../ink/ink71.xml"/><Relationship Id="rId145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23" Type="http://schemas.openxmlformats.org/officeDocument/2006/relationships/image" Target="../media/image10.png"/><Relationship Id="rId28" Type="http://schemas.openxmlformats.org/officeDocument/2006/relationships/customXml" Target="../ink/ink15.xml"/><Relationship Id="rId49" Type="http://schemas.openxmlformats.org/officeDocument/2006/relationships/image" Target="../media/image23.png"/><Relationship Id="rId114" Type="http://schemas.openxmlformats.org/officeDocument/2006/relationships/customXml" Target="../ink/ink58.xml"/><Relationship Id="rId119" Type="http://schemas.openxmlformats.org/officeDocument/2006/relationships/image" Target="../media/image58.png"/><Relationship Id="rId44" Type="http://schemas.openxmlformats.org/officeDocument/2006/relationships/customXml" Target="../ink/ink23.xml"/><Relationship Id="rId60" Type="http://schemas.openxmlformats.org/officeDocument/2006/relationships/customXml" Target="../ink/ink31.xml"/><Relationship Id="rId65" Type="http://schemas.openxmlformats.org/officeDocument/2006/relationships/image" Target="../media/image31.png"/><Relationship Id="rId81" Type="http://schemas.openxmlformats.org/officeDocument/2006/relationships/image" Target="../media/image39.png"/><Relationship Id="rId86" Type="http://schemas.openxmlformats.org/officeDocument/2006/relationships/customXml" Target="../ink/ink44.xml"/><Relationship Id="rId130" Type="http://schemas.openxmlformats.org/officeDocument/2006/relationships/customXml" Target="../ink/ink66.xml"/><Relationship Id="rId135" Type="http://schemas.openxmlformats.org/officeDocument/2006/relationships/image" Target="../media/image66.png"/><Relationship Id="rId151" Type="http://schemas.openxmlformats.org/officeDocument/2006/relationships/image" Target="../media/image74.png"/><Relationship Id="rId13" Type="http://schemas.openxmlformats.org/officeDocument/2006/relationships/image" Target="../media/image5.png"/><Relationship Id="rId18" Type="http://schemas.openxmlformats.org/officeDocument/2006/relationships/customXml" Target="../ink/ink10.xml"/><Relationship Id="rId39" Type="http://schemas.openxmlformats.org/officeDocument/2006/relationships/image" Target="../media/image18.png"/><Relationship Id="rId109" Type="http://schemas.openxmlformats.org/officeDocument/2006/relationships/image" Target="../media/image53.png"/><Relationship Id="rId34" Type="http://schemas.openxmlformats.org/officeDocument/2006/relationships/customXml" Target="../ink/ink18.xml"/><Relationship Id="rId50" Type="http://schemas.openxmlformats.org/officeDocument/2006/relationships/customXml" Target="../ink/ink26.xml"/><Relationship Id="rId55" Type="http://schemas.openxmlformats.org/officeDocument/2006/relationships/image" Target="../media/image26.png"/><Relationship Id="rId76" Type="http://schemas.openxmlformats.org/officeDocument/2006/relationships/customXml" Target="../ink/ink39.xml"/><Relationship Id="rId97" Type="http://schemas.openxmlformats.org/officeDocument/2006/relationships/image" Target="../media/image47.png"/><Relationship Id="rId104" Type="http://schemas.openxmlformats.org/officeDocument/2006/relationships/customXml" Target="../ink/ink53.xml"/><Relationship Id="rId120" Type="http://schemas.openxmlformats.org/officeDocument/2006/relationships/customXml" Target="../ink/ink61.xml"/><Relationship Id="rId125" Type="http://schemas.openxmlformats.org/officeDocument/2006/relationships/image" Target="../media/image61.png"/><Relationship Id="rId141" Type="http://schemas.openxmlformats.org/officeDocument/2006/relationships/image" Target="../media/image69.png"/><Relationship Id="rId146" Type="http://schemas.openxmlformats.org/officeDocument/2006/relationships/customXml" Target="../ink/ink74.xml"/><Relationship Id="rId7" Type="http://schemas.openxmlformats.org/officeDocument/2006/relationships/image" Target="../media/image3.png"/><Relationship Id="rId71" Type="http://schemas.openxmlformats.org/officeDocument/2006/relationships/image" Target="../media/image34.png"/><Relationship Id="rId92" Type="http://schemas.openxmlformats.org/officeDocument/2006/relationships/customXml" Target="../ink/ink47.xml"/><Relationship Id="rId2" Type="http://schemas.openxmlformats.org/officeDocument/2006/relationships/customXml" Target="../ink/ink1.xml"/><Relationship Id="rId29" Type="http://schemas.openxmlformats.org/officeDocument/2006/relationships/image" Target="../media/image13.png"/><Relationship Id="rId24" Type="http://schemas.openxmlformats.org/officeDocument/2006/relationships/customXml" Target="../ink/ink13.xml"/><Relationship Id="rId40" Type="http://schemas.openxmlformats.org/officeDocument/2006/relationships/customXml" Target="../ink/ink21.xml"/><Relationship Id="rId45" Type="http://schemas.openxmlformats.org/officeDocument/2006/relationships/image" Target="../media/image21.png"/><Relationship Id="rId66" Type="http://schemas.openxmlformats.org/officeDocument/2006/relationships/customXml" Target="../ink/ink34.xml"/><Relationship Id="rId87" Type="http://schemas.openxmlformats.org/officeDocument/2006/relationships/image" Target="../media/image42.png"/><Relationship Id="rId110" Type="http://schemas.openxmlformats.org/officeDocument/2006/relationships/customXml" Target="../ink/ink56.xml"/><Relationship Id="rId115" Type="http://schemas.openxmlformats.org/officeDocument/2006/relationships/image" Target="../media/image56.png"/><Relationship Id="rId131" Type="http://schemas.openxmlformats.org/officeDocument/2006/relationships/image" Target="../media/image64.png"/><Relationship Id="rId136" Type="http://schemas.openxmlformats.org/officeDocument/2006/relationships/customXml" Target="../ink/ink69.xml"/><Relationship Id="rId61" Type="http://schemas.openxmlformats.org/officeDocument/2006/relationships/image" Target="../media/image29.png"/><Relationship Id="rId82" Type="http://schemas.openxmlformats.org/officeDocument/2006/relationships/customXml" Target="../ink/ink42.xml"/><Relationship Id="rId19" Type="http://schemas.openxmlformats.org/officeDocument/2006/relationships/image" Target="../media/image8.png"/><Relationship Id="rId14" Type="http://schemas.openxmlformats.org/officeDocument/2006/relationships/customXml" Target="../ink/ink8.xml"/><Relationship Id="rId30" Type="http://schemas.openxmlformats.org/officeDocument/2006/relationships/customXml" Target="../ink/ink16.xml"/><Relationship Id="rId35" Type="http://schemas.openxmlformats.org/officeDocument/2006/relationships/image" Target="../media/image16.png"/><Relationship Id="rId56" Type="http://schemas.openxmlformats.org/officeDocument/2006/relationships/customXml" Target="../ink/ink29.xml"/><Relationship Id="rId77" Type="http://schemas.openxmlformats.org/officeDocument/2006/relationships/image" Target="../media/image37.png"/><Relationship Id="rId100" Type="http://schemas.openxmlformats.org/officeDocument/2006/relationships/customXml" Target="../ink/ink51.xml"/><Relationship Id="rId105" Type="http://schemas.openxmlformats.org/officeDocument/2006/relationships/image" Target="../media/image51.png"/><Relationship Id="rId126" Type="http://schemas.openxmlformats.org/officeDocument/2006/relationships/customXml" Target="../ink/ink64.xml"/><Relationship Id="rId147" Type="http://schemas.openxmlformats.org/officeDocument/2006/relationships/image" Target="../media/image72.png"/><Relationship Id="rId8" Type="http://schemas.openxmlformats.org/officeDocument/2006/relationships/customXml" Target="../ink/ink4.xml"/><Relationship Id="rId51" Type="http://schemas.openxmlformats.org/officeDocument/2006/relationships/image" Target="../media/image24.png"/><Relationship Id="rId72" Type="http://schemas.openxmlformats.org/officeDocument/2006/relationships/customXml" Target="../ink/ink37.xml"/><Relationship Id="rId93" Type="http://schemas.openxmlformats.org/officeDocument/2006/relationships/image" Target="../media/image45.png"/><Relationship Id="rId98" Type="http://schemas.openxmlformats.org/officeDocument/2006/relationships/customXml" Target="../ink/ink50.xml"/><Relationship Id="rId121" Type="http://schemas.openxmlformats.org/officeDocument/2006/relationships/image" Target="../media/image59.png"/><Relationship Id="rId142" Type="http://schemas.openxmlformats.org/officeDocument/2006/relationships/customXml" Target="../ink/ink72.xml"/><Relationship Id="rId3" Type="http://schemas.openxmlformats.org/officeDocument/2006/relationships/image" Target="../media/image1.png"/><Relationship Id="rId25" Type="http://schemas.openxmlformats.org/officeDocument/2006/relationships/image" Target="../media/image11.png"/><Relationship Id="rId46" Type="http://schemas.openxmlformats.org/officeDocument/2006/relationships/customXml" Target="../ink/ink24.xml"/><Relationship Id="rId67" Type="http://schemas.openxmlformats.org/officeDocument/2006/relationships/image" Target="../media/image32.png"/><Relationship Id="rId116" Type="http://schemas.openxmlformats.org/officeDocument/2006/relationships/customXml" Target="../ink/ink59.xml"/><Relationship Id="rId137" Type="http://schemas.openxmlformats.org/officeDocument/2006/relationships/image" Target="../media/image67.png"/><Relationship Id="rId20" Type="http://schemas.openxmlformats.org/officeDocument/2006/relationships/customXml" Target="../ink/ink11.xml"/><Relationship Id="rId41" Type="http://schemas.openxmlformats.org/officeDocument/2006/relationships/image" Target="../media/image19.png"/><Relationship Id="rId62" Type="http://schemas.openxmlformats.org/officeDocument/2006/relationships/customXml" Target="../ink/ink32.xml"/><Relationship Id="rId83" Type="http://schemas.openxmlformats.org/officeDocument/2006/relationships/image" Target="../media/image40.png"/><Relationship Id="rId88" Type="http://schemas.openxmlformats.org/officeDocument/2006/relationships/customXml" Target="../ink/ink45.xml"/><Relationship Id="rId111" Type="http://schemas.openxmlformats.org/officeDocument/2006/relationships/image" Target="../media/image54.png"/><Relationship Id="rId132" Type="http://schemas.openxmlformats.org/officeDocument/2006/relationships/customXml" Target="../ink/ink67.xml"/><Relationship Id="rId15" Type="http://schemas.openxmlformats.org/officeDocument/2006/relationships/image" Target="../media/image6.png"/><Relationship Id="rId36" Type="http://schemas.openxmlformats.org/officeDocument/2006/relationships/customXml" Target="../ink/ink19.xml"/><Relationship Id="rId57" Type="http://schemas.openxmlformats.org/officeDocument/2006/relationships/image" Target="../media/image27.png"/><Relationship Id="rId106" Type="http://schemas.openxmlformats.org/officeDocument/2006/relationships/customXml" Target="../ink/ink54.xml"/><Relationship Id="rId127" Type="http://schemas.openxmlformats.org/officeDocument/2006/relationships/image" Target="../media/image62.png"/><Relationship Id="rId10" Type="http://schemas.openxmlformats.org/officeDocument/2006/relationships/customXml" Target="../ink/ink5.xml"/><Relationship Id="rId31" Type="http://schemas.openxmlformats.org/officeDocument/2006/relationships/image" Target="../media/image14.png"/><Relationship Id="rId52" Type="http://schemas.openxmlformats.org/officeDocument/2006/relationships/customXml" Target="../ink/ink27.xml"/><Relationship Id="rId73" Type="http://schemas.openxmlformats.org/officeDocument/2006/relationships/image" Target="../media/image35.png"/><Relationship Id="rId78" Type="http://schemas.openxmlformats.org/officeDocument/2006/relationships/customXml" Target="../ink/ink40.xml"/><Relationship Id="rId94" Type="http://schemas.openxmlformats.org/officeDocument/2006/relationships/customXml" Target="../ink/ink48.xml"/><Relationship Id="rId99" Type="http://schemas.openxmlformats.org/officeDocument/2006/relationships/image" Target="../media/image48.png"/><Relationship Id="rId101" Type="http://schemas.openxmlformats.org/officeDocument/2006/relationships/image" Target="../media/image49.png"/><Relationship Id="rId122" Type="http://schemas.openxmlformats.org/officeDocument/2006/relationships/customXml" Target="../ink/ink62.xml"/><Relationship Id="rId143" Type="http://schemas.openxmlformats.org/officeDocument/2006/relationships/image" Target="../media/image70.png"/><Relationship Id="rId148" Type="http://schemas.openxmlformats.org/officeDocument/2006/relationships/customXml" Target="../ink/ink7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26" Type="http://schemas.openxmlformats.org/officeDocument/2006/relationships/customXml" Target="../ink/ink14.xml"/><Relationship Id="rId47" Type="http://schemas.openxmlformats.org/officeDocument/2006/relationships/image" Target="../media/image22.png"/><Relationship Id="rId68" Type="http://schemas.openxmlformats.org/officeDocument/2006/relationships/customXml" Target="../ink/ink35.xml"/><Relationship Id="rId89" Type="http://schemas.openxmlformats.org/officeDocument/2006/relationships/image" Target="../media/image43.png"/><Relationship Id="rId112" Type="http://schemas.openxmlformats.org/officeDocument/2006/relationships/customXml" Target="../ink/ink57.xml"/><Relationship Id="rId133" Type="http://schemas.openxmlformats.org/officeDocument/2006/relationships/image" Target="../media/image65.png"/><Relationship Id="rId16" Type="http://schemas.openxmlformats.org/officeDocument/2006/relationships/customXml" Target="../ink/ink9.xml"/><Relationship Id="rId37" Type="http://schemas.openxmlformats.org/officeDocument/2006/relationships/image" Target="../media/image17.png"/><Relationship Id="rId58" Type="http://schemas.openxmlformats.org/officeDocument/2006/relationships/customXml" Target="../ink/ink30.xml"/><Relationship Id="rId79" Type="http://schemas.openxmlformats.org/officeDocument/2006/relationships/image" Target="../media/image38.png"/><Relationship Id="rId102" Type="http://schemas.openxmlformats.org/officeDocument/2006/relationships/customXml" Target="../ink/ink52.xml"/><Relationship Id="rId123" Type="http://schemas.openxmlformats.org/officeDocument/2006/relationships/image" Target="../media/image60.png"/><Relationship Id="rId144" Type="http://schemas.openxmlformats.org/officeDocument/2006/relationships/customXml" Target="../ink/ink73.xml"/><Relationship Id="rId90" Type="http://schemas.openxmlformats.org/officeDocument/2006/relationships/customXml" Target="../ink/ink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2697924-AF4B-1A47-A48A-C1D4FD570D27}"/>
                  </a:ext>
                </a:extLst>
              </p14:cNvPr>
              <p14:cNvContentPartPr/>
              <p14:nvPr/>
            </p14:nvContentPartPr>
            <p14:xfrm>
              <a:off x="2990505" y="-63574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2697924-AF4B-1A47-A48A-C1D4FD570D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36865" y="-74338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719076F-BB4B-734C-99D0-78D4E188C9BA}"/>
                  </a:ext>
                </a:extLst>
              </p14:cNvPr>
              <p14:cNvContentPartPr/>
              <p14:nvPr/>
            </p14:nvContentPartPr>
            <p14:xfrm>
              <a:off x="973425" y="3107540"/>
              <a:ext cx="401760" cy="470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719076F-BB4B-734C-99D0-78D4E188C9B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9425" y="2999900"/>
                <a:ext cx="509400" cy="68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A166CBD-DAF0-404D-9688-0728A9517539}"/>
                  </a:ext>
                </a:extLst>
              </p14:cNvPr>
              <p14:cNvContentPartPr/>
              <p14:nvPr/>
            </p14:nvContentPartPr>
            <p14:xfrm>
              <a:off x="1272945" y="3315980"/>
              <a:ext cx="1478520" cy="92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A166CBD-DAF0-404D-9688-0728A951753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18945" y="3208340"/>
                <a:ext cx="158616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4800D90-4347-794D-B826-D633826B7074}"/>
                  </a:ext>
                </a:extLst>
              </p14:cNvPr>
              <p14:cNvContentPartPr/>
              <p14:nvPr/>
            </p14:nvContentPartPr>
            <p14:xfrm>
              <a:off x="2637705" y="3104660"/>
              <a:ext cx="437040" cy="436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4800D90-4347-794D-B826-D633826B707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84065" y="2997020"/>
                <a:ext cx="544680" cy="65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8AE432F-8B2F-DA47-AD97-0E2E798E2728}"/>
                  </a:ext>
                </a:extLst>
              </p14:cNvPr>
              <p14:cNvContentPartPr/>
              <p14:nvPr/>
            </p14:nvContentPartPr>
            <p14:xfrm>
              <a:off x="2796825" y="3430100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8AE432F-8B2F-DA47-AD97-0E2E798E27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42825" y="33224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C19EB4B-1FF2-EC49-A3E5-4CD847133CFC}"/>
                  </a:ext>
                </a:extLst>
              </p14:cNvPr>
              <p14:cNvContentPartPr/>
              <p14:nvPr/>
            </p14:nvContentPartPr>
            <p14:xfrm>
              <a:off x="2926065" y="3430460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C19EB4B-1FF2-EC49-A3E5-4CD847133C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2065" y="33224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A22F7D7-DF58-CF4B-BA2C-55B532E48617}"/>
                  </a:ext>
                </a:extLst>
              </p14:cNvPr>
              <p14:cNvContentPartPr/>
              <p14:nvPr/>
            </p14:nvContentPartPr>
            <p14:xfrm>
              <a:off x="2642025" y="3153620"/>
              <a:ext cx="401040" cy="3859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A22F7D7-DF58-CF4B-BA2C-55B532E4861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88385" y="3045620"/>
                <a:ext cx="508680" cy="60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52FC36F-2076-7745-94F9-4CFAFB5BFC35}"/>
                  </a:ext>
                </a:extLst>
              </p14:cNvPr>
              <p14:cNvContentPartPr/>
              <p14:nvPr/>
            </p14:nvContentPartPr>
            <p14:xfrm>
              <a:off x="2703945" y="3229940"/>
              <a:ext cx="317160" cy="2322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52FC36F-2076-7745-94F9-4CFAFB5BFC3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50305" y="3122300"/>
                <a:ext cx="424800" cy="44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95A8E1B-7E93-A045-B1B8-50FB01AF2A19}"/>
                  </a:ext>
                </a:extLst>
              </p14:cNvPr>
              <p14:cNvContentPartPr/>
              <p14:nvPr/>
            </p14:nvContentPartPr>
            <p14:xfrm>
              <a:off x="2779905" y="3171260"/>
              <a:ext cx="232920" cy="2786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95A8E1B-7E93-A045-B1B8-50FB01AF2A1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26265" y="3063260"/>
                <a:ext cx="34056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50E7772-96FA-7A4B-A4E8-87B880D25DE0}"/>
                  </a:ext>
                </a:extLst>
              </p14:cNvPr>
              <p14:cNvContentPartPr/>
              <p14:nvPr/>
            </p14:nvContentPartPr>
            <p14:xfrm>
              <a:off x="1048665" y="3144980"/>
              <a:ext cx="277560" cy="4006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50E7772-96FA-7A4B-A4E8-87B880D25DE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94665" y="3037340"/>
                <a:ext cx="385200" cy="61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A20CB0C-8F49-2D42-A6CC-0600F6B7EA22}"/>
                  </a:ext>
                </a:extLst>
              </p14:cNvPr>
              <p14:cNvContentPartPr/>
              <p14:nvPr/>
            </p14:nvContentPartPr>
            <p14:xfrm>
              <a:off x="1047225" y="3128420"/>
              <a:ext cx="324720" cy="4215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A20CB0C-8F49-2D42-A6CC-0600F6B7EA2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93585" y="3020420"/>
                <a:ext cx="432360" cy="63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8745DE5-DD4F-7D46-96FD-7632A9ABAFBA}"/>
                  </a:ext>
                </a:extLst>
              </p14:cNvPr>
              <p14:cNvContentPartPr/>
              <p14:nvPr/>
            </p14:nvContentPartPr>
            <p14:xfrm>
              <a:off x="2914545" y="3447740"/>
              <a:ext cx="1467000" cy="248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8745DE5-DD4F-7D46-96FD-7632A9ABAFB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860905" y="3339740"/>
                <a:ext cx="157464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A08DAC5-4E6F-7E4C-9197-DD25836AD17F}"/>
                  </a:ext>
                </a:extLst>
              </p14:cNvPr>
              <p14:cNvContentPartPr/>
              <p14:nvPr/>
            </p14:nvContentPartPr>
            <p14:xfrm>
              <a:off x="4348425" y="3330380"/>
              <a:ext cx="225720" cy="2257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A08DAC5-4E6F-7E4C-9197-DD25836AD17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294785" y="3222380"/>
                <a:ext cx="333360" cy="44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9D97D27-ECBA-B740-B73D-4BE1C286AD1B}"/>
                  </a:ext>
                </a:extLst>
              </p14:cNvPr>
              <p14:cNvContentPartPr/>
              <p14:nvPr/>
            </p14:nvContentPartPr>
            <p14:xfrm>
              <a:off x="4299105" y="3135260"/>
              <a:ext cx="343080" cy="4125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9D97D27-ECBA-B740-B73D-4BE1C286AD1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245465" y="3027620"/>
                <a:ext cx="450720" cy="62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9F67549-B5E7-EF4B-A9AC-BEDBBE6C8E42}"/>
                  </a:ext>
                </a:extLst>
              </p14:cNvPr>
              <p14:cNvContentPartPr/>
              <p14:nvPr/>
            </p14:nvContentPartPr>
            <p14:xfrm>
              <a:off x="4357425" y="3105020"/>
              <a:ext cx="348840" cy="5842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9F67549-B5E7-EF4B-A9AC-BEDBBE6C8E4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303425" y="2997380"/>
                <a:ext cx="456480" cy="79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9E35097-79D9-5340-AB7A-12468A7163DA}"/>
                  </a:ext>
                </a:extLst>
              </p14:cNvPr>
              <p14:cNvContentPartPr/>
              <p14:nvPr/>
            </p14:nvContentPartPr>
            <p14:xfrm>
              <a:off x="4411065" y="3110060"/>
              <a:ext cx="465480" cy="4788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9E35097-79D9-5340-AB7A-12468A7163D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357425" y="3002420"/>
                <a:ext cx="573120" cy="69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1F35358-B26C-D140-8EFE-FDE5015372B1}"/>
                  </a:ext>
                </a:extLst>
              </p14:cNvPr>
              <p14:cNvContentPartPr/>
              <p14:nvPr/>
            </p14:nvContentPartPr>
            <p14:xfrm>
              <a:off x="4462545" y="3246140"/>
              <a:ext cx="354960" cy="3074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1F35358-B26C-D140-8EFE-FDE5015372B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408545" y="3138500"/>
                <a:ext cx="462600" cy="52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F740E46-9E48-9245-B7E2-A60F5A5DA9F7}"/>
                  </a:ext>
                </a:extLst>
              </p14:cNvPr>
              <p14:cNvContentPartPr/>
              <p14:nvPr/>
            </p14:nvContentPartPr>
            <p14:xfrm>
              <a:off x="4507905" y="3152540"/>
              <a:ext cx="426240" cy="4536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F740E46-9E48-9245-B7E2-A60F5A5DA9F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454265" y="3044540"/>
                <a:ext cx="533880" cy="66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5EE25DB-6BDA-4F45-BBE6-08BC8B0C92E2}"/>
                  </a:ext>
                </a:extLst>
              </p14:cNvPr>
              <p14:cNvContentPartPr/>
              <p14:nvPr/>
            </p14:nvContentPartPr>
            <p14:xfrm>
              <a:off x="4679625" y="3416420"/>
              <a:ext cx="2964960" cy="878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5EE25DB-6BDA-4F45-BBE6-08BC8B0C92E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625625" y="3308780"/>
                <a:ext cx="307260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2F271BC-B796-DF41-987C-4274C3187604}"/>
                  </a:ext>
                </a:extLst>
              </p14:cNvPr>
              <p14:cNvContentPartPr/>
              <p14:nvPr/>
            </p14:nvContentPartPr>
            <p14:xfrm>
              <a:off x="7487265" y="3339740"/>
              <a:ext cx="293760" cy="2959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2F271BC-B796-DF41-987C-4274C318760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433625" y="3232100"/>
                <a:ext cx="401400" cy="51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B066DB9-02B8-8D46-991A-06680A8C4322}"/>
                  </a:ext>
                </a:extLst>
              </p14:cNvPr>
              <p14:cNvContentPartPr/>
              <p14:nvPr/>
            </p14:nvContentPartPr>
            <p14:xfrm>
              <a:off x="7463505" y="3268460"/>
              <a:ext cx="378000" cy="3812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B066DB9-02B8-8D46-991A-06680A8C432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409505" y="3160460"/>
                <a:ext cx="485640" cy="59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384B929-C6EC-474C-9A8C-1CDB2A4EB6FA}"/>
                  </a:ext>
                </a:extLst>
              </p14:cNvPr>
              <p14:cNvContentPartPr/>
              <p14:nvPr/>
            </p14:nvContentPartPr>
            <p14:xfrm>
              <a:off x="7434345" y="3071180"/>
              <a:ext cx="604080" cy="6004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384B929-C6EC-474C-9A8C-1CDB2A4EB6F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380345" y="2963180"/>
                <a:ext cx="711720" cy="81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E43DFB6-5020-BA4C-A193-854652EA89EC}"/>
                  </a:ext>
                </a:extLst>
              </p14:cNvPr>
              <p14:cNvContentPartPr/>
              <p14:nvPr/>
            </p14:nvContentPartPr>
            <p14:xfrm>
              <a:off x="7560345" y="3163340"/>
              <a:ext cx="353520" cy="3564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E43DFB6-5020-BA4C-A193-854652EA89E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506705" y="3055340"/>
                <a:ext cx="461160" cy="57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07949DC-3FBF-D64E-A76F-FE7147E8CE1B}"/>
                  </a:ext>
                </a:extLst>
              </p14:cNvPr>
              <p14:cNvContentPartPr/>
              <p14:nvPr/>
            </p14:nvContentPartPr>
            <p14:xfrm>
              <a:off x="7877145" y="3438020"/>
              <a:ext cx="1684800" cy="68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07949DC-3FBF-D64E-A76F-FE7147E8CE1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823145" y="3330020"/>
                <a:ext cx="179244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DD05173-00A3-AC41-8D37-7E0D76026D75}"/>
                  </a:ext>
                </a:extLst>
              </p14:cNvPr>
              <p14:cNvContentPartPr/>
              <p14:nvPr/>
            </p14:nvContentPartPr>
            <p14:xfrm>
              <a:off x="9570225" y="3381140"/>
              <a:ext cx="205200" cy="1465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DD05173-00A3-AC41-8D37-7E0D76026D7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516225" y="3273500"/>
                <a:ext cx="31284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900C638-F8F3-9045-B4C9-CA77F9FE9ED2}"/>
                  </a:ext>
                </a:extLst>
              </p14:cNvPr>
              <p14:cNvContentPartPr/>
              <p14:nvPr/>
            </p14:nvContentPartPr>
            <p14:xfrm>
              <a:off x="9539625" y="3264860"/>
              <a:ext cx="241920" cy="2095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900C638-F8F3-9045-B4C9-CA77F9FE9ED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485985" y="3157220"/>
                <a:ext cx="34956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D123417-8974-424F-A2B8-CAB150AD3D1A}"/>
                  </a:ext>
                </a:extLst>
              </p14:cNvPr>
              <p14:cNvContentPartPr/>
              <p14:nvPr/>
            </p14:nvContentPartPr>
            <p14:xfrm>
              <a:off x="9475185" y="3240740"/>
              <a:ext cx="428040" cy="3196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D123417-8974-424F-A2B8-CAB150AD3D1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421545" y="3132740"/>
                <a:ext cx="535680" cy="53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B627F5F-3BFD-0F4B-9100-A167AF511C34}"/>
                  </a:ext>
                </a:extLst>
              </p14:cNvPr>
              <p14:cNvContentPartPr/>
              <p14:nvPr/>
            </p14:nvContentPartPr>
            <p14:xfrm>
              <a:off x="9622785" y="3320660"/>
              <a:ext cx="276480" cy="3661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B627F5F-3BFD-0F4B-9100-A167AF511C3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569145" y="3212660"/>
                <a:ext cx="384120" cy="58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287AC94-15C6-BA40-A61B-B8B747907E55}"/>
                  </a:ext>
                </a:extLst>
              </p14:cNvPr>
              <p14:cNvContentPartPr/>
              <p14:nvPr/>
            </p14:nvContentPartPr>
            <p14:xfrm>
              <a:off x="9549705" y="3244340"/>
              <a:ext cx="349560" cy="4485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287AC94-15C6-BA40-A61B-B8B747907E5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496065" y="3136700"/>
                <a:ext cx="457200" cy="66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C851B01-56B1-E94B-A1D2-520AB5693EC5}"/>
                  </a:ext>
                </a:extLst>
              </p14:cNvPr>
              <p14:cNvContentPartPr/>
              <p14:nvPr/>
            </p14:nvContentPartPr>
            <p14:xfrm>
              <a:off x="9802425" y="3412820"/>
              <a:ext cx="1396080" cy="565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C851B01-56B1-E94B-A1D2-520AB5693EC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748425" y="3304820"/>
                <a:ext cx="150372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CBA91B1-BA85-B543-8E3C-6ACC3183E38A}"/>
                  </a:ext>
                </a:extLst>
              </p14:cNvPr>
              <p14:cNvContentPartPr/>
              <p14:nvPr/>
            </p14:nvContentPartPr>
            <p14:xfrm>
              <a:off x="11232345" y="3168380"/>
              <a:ext cx="370800" cy="4158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CBA91B1-BA85-B543-8E3C-6ACC3183E38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1178705" y="3060740"/>
                <a:ext cx="478440" cy="63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89370A8-A6B4-0249-9C2D-026C0E1E6AAE}"/>
                  </a:ext>
                </a:extLst>
              </p14:cNvPr>
              <p14:cNvContentPartPr/>
              <p14:nvPr/>
            </p14:nvContentPartPr>
            <p14:xfrm>
              <a:off x="11277345" y="3147860"/>
              <a:ext cx="366120" cy="3690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89370A8-A6B4-0249-9C2D-026C0E1E6AA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1223345" y="3040220"/>
                <a:ext cx="473760" cy="58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470B63F-B305-7C4C-9FCC-7A8CFB5EAD82}"/>
                  </a:ext>
                </a:extLst>
              </p14:cNvPr>
              <p14:cNvContentPartPr/>
              <p14:nvPr/>
            </p14:nvContentPartPr>
            <p14:xfrm>
              <a:off x="11468145" y="3253340"/>
              <a:ext cx="263520" cy="2991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470B63F-B305-7C4C-9FCC-7A8CFB5EAD8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1414505" y="3145700"/>
                <a:ext cx="371160" cy="5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5EBEB2D-B7F7-7346-88DC-D4809A43E79E}"/>
                  </a:ext>
                </a:extLst>
              </p14:cNvPr>
              <p14:cNvContentPartPr/>
              <p14:nvPr/>
            </p14:nvContentPartPr>
            <p14:xfrm>
              <a:off x="11218305" y="3248300"/>
              <a:ext cx="330480" cy="3528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5EBEB2D-B7F7-7346-88DC-D4809A43E79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1164665" y="3140660"/>
                <a:ext cx="438120" cy="56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56B9F5A-C838-8948-B39C-E131A2E21812}"/>
                  </a:ext>
                </a:extLst>
              </p14:cNvPr>
              <p14:cNvContentPartPr/>
              <p14:nvPr/>
            </p14:nvContentPartPr>
            <p14:xfrm>
              <a:off x="11386065" y="3227420"/>
              <a:ext cx="216360" cy="1861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56B9F5A-C838-8948-B39C-E131A2E2181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1332425" y="3119780"/>
                <a:ext cx="32400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E449FAE-4186-9C48-87F0-28E975B62B63}"/>
                  </a:ext>
                </a:extLst>
              </p14:cNvPr>
              <p14:cNvContentPartPr/>
              <p14:nvPr/>
            </p14:nvContentPartPr>
            <p14:xfrm>
              <a:off x="11384985" y="3167300"/>
              <a:ext cx="239760" cy="2458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E449FAE-4186-9C48-87F0-28E975B62B6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1331345" y="3059660"/>
                <a:ext cx="34740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64C92A1-1CEF-6A44-B014-84564C134AA9}"/>
                  </a:ext>
                </a:extLst>
              </p14:cNvPr>
              <p14:cNvContentPartPr/>
              <p14:nvPr/>
            </p14:nvContentPartPr>
            <p14:xfrm>
              <a:off x="11269785" y="3151820"/>
              <a:ext cx="456480" cy="4352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64C92A1-1CEF-6A44-B014-84564C134AA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1215785" y="3043820"/>
                <a:ext cx="564120" cy="65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33C77F6-B387-DC47-8F58-A92F29972722}"/>
                  </a:ext>
                </a:extLst>
              </p14:cNvPr>
              <p14:cNvContentPartPr/>
              <p14:nvPr/>
            </p14:nvContentPartPr>
            <p14:xfrm>
              <a:off x="3010305" y="1644140"/>
              <a:ext cx="1374840" cy="14256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33C77F6-B387-DC47-8F58-A92F2997272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956305" y="1536140"/>
                <a:ext cx="1482480" cy="164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CE4137B2-684F-D949-A23B-49588552074D}"/>
                  </a:ext>
                </a:extLst>
              </p14:cNvPr>
              <p14:cNvContentPartPr/>
              <p14:nvPr/>
            </p14:nvContentPartPr>
            <p14:xfrm>
              <a:off x="4328985" y="1565300"/>
              <a:ext cx="282960" cy="2034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CE4137B2-684F-D949-A23B-49588552074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274985" y="1457660"/>
                <a:ext cx="39060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A60544B-F8F2-1446-B227-A0B453247A73}"/>
                  </a:ext>
                </a:extLst>
              </p14:cNvPr>
              <p14:cNvContentPartPr/>
              <p14:nvPr/>
            </p14:nvContentPartPr>
            <p14:xfrm>
              <a:off x="4362465" y="1537940"/>
              <a:ext cx="311400" cy="3160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A60544B-F8F2-1446-B227-A0B453247A7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308465" y="1429940"/>
                <a:ext cx="419040" cy="53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479C842-D2EE-9A47-96E9-7301E4FD0BFA}"/>
                  </a:ext>
                </a:extLst>
              </p14:cNvPr>
              <p14:cNvContentPartPr/>
              <p14:nvPr/>
            </p14:nvContentPartPr>
            <p14:xfrm>
              <a:off x="4233945" y="1355420"/>
              <a:ext cx="530640" cy="5979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479C842-D2EE-9A47-96E9-7301E4FD0BF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180305" y="1247780"/>
                <a:ext cx="638280" cy="81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BA07E25-D6CB-0A48-84EB-822FFA34727F}"/>
                  </a:ext>
                </a:extLst>
              </p14:cNvPr>
              <p14:cNvContentPartPr/>
              <p14:nvPr/>
            </p14:nvContentPartPr>
            <p14:xfrm>
              <a:off x="4471905" y="1477100"/>
              <a:ext cx="198000" cy="1443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BA07E25-D6CB-0A48-84EB-822FFA34727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417905" y="1369100"/>
                <a:ext cx="3056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FCAD4125-7E3D-8F42-AE0B-164ADA8B6B12}"/>
                  </a:ext>
                </a:extLst>
              </p14:cNvPr>
              <p14:cNvContentPartPr/>
              <p14:nvPr/>
            </p14:nvContentPartPr>
            <p14:xfrm>
              <a:off x="4668465" y="1613540"/>
              <a:ext cx="1062360" cy="489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FCAD4125-7E3D-8F42-AE0B-164ADA8B6B1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614825" y="1505540"/>
                <a:ext cx="117000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E6577B3-D027-F845-A6F6-F5F1DF86F5CC}"/>
                  </a:ext>
                </a:extLst>
              </p14:cNvPr>
              <p14:cNvContentPartPr/>
              <p14:nvPr/>
            </p14:nvContentPartPr>
            <p14:xfrm>
              <a:off x="5662425" y="1397540"/>
              <a:ext cx="243360" cy="3538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E6577B3-D027-F845-A6F6-F5F1DF86F5C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608425" y="1289900"/>
                <a:ext cx="351000" cy="56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6DF3B1B-4067-3642-A591-E57131F321D6}"/>
                  </a:ext>
                </a:extLst>
              </p14:cNvPr>
              <p14:cNvContentPartPr/>
              <p14:nvPr/>
            </p14:nvContentPartPr>
            <p14:xfrm>
              <a:off x="5720745" y="1413380"/>
              <a:ext cx="203400" cy="2905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6DF3B1B-4067-3642-A591-E57131F321D6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667105" y="1305740"/>
                <a:ext cx="311040" cy="50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7BDCD06F-D08F-4C49-A891-0C527E02FEF2}"/>
                  </a:ext>
                </a:extLst>
              </p14:cNvPr>
              <p14:cNvContentPartPr/>
              <p14:nvPr/>
            </p14:nvContentPartPr>
            <p14:xfrm>
              <a:off x="5668185" y="1287020"/>
              <a:ext cx="398160" cy="4723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7BDCD06F-D08F-4C49-A891-0C527E02FEF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614545" y="1179020"/>
                <a:ext cx="505800" cy="68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4082441-C6B6-424A-8762-AB3EA7D0512D}"/>
                  </a:ext>
                </a:extLst>
              </p14:cNvPr>
              <p14:cNvContentPartPr/>
              <p14:nvPr/>
            </p14:nvContentPartPr>
            <p14:xfrm>
              <a:off x="5819745" y="1382060"/>
              <a:ext cx="203400" cy="2829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4082441-C6B6-424A-8762-AB3EA7D0512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765745" y="1274060"/>
                <a:ext cx="311040" cy="49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DA04C24-5572-0841-8C87-CCB9F8EA3591}"/>
                  </a:ext>
                </a:extLst>
              </p14:cNvPr>
              <p14:cNvContentPartPr/>
              <p14:nvPr/>
            </p14:nvContentPartPr>
            <p14:xfrm>
              <a:off x="5986785" y="1567820"/>
              <a:ext cx="1226160" cy="291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DA04C24-5572-0841-8C87-CCB9F8EA359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933145" y="1459820"/>
                <a:ext cx="133380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1FBBB04-959E-9649-85EB-FA7222457FF8}"/>
                  </a:ext>
                </a:extLst>
              </p14:cNvPr>
              <p14:cNvContentPartPr/>
              <p14:nvPr/>
            </p14:nvContentPartPr>
            <p14:xfrm>
              <a:off x="7016745" y="1441460"/>
              <a:ext cx="231840" cy="2188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1FBBB04-959E-9649-85EB-FA7222457FF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963105" y="1333460"/>
                <a:ext cx="33948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7CB050A-41EB-DB48-B287-434A7E7B6D5F}"/>
                  </a:ext>
                </a:extLst>
              </p14:cNvPr>
              <p14:cNvContentPartPr/>
              <p14:nvPr/>
            </p14:nvContentPartPr>
            <p14:xfrm>
              <a:off x="6905145" y="1308980"/>
              <a:ext cx="430200" cy="3776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7CB050A-41EB-DB48-B287-434A7E7B6D5F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851145" y="1200980"/>
                <a:ext cx="537840" cy="59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F95B391-FCCE-2145-82E2-E98978415504}"/>
                  </a:ext>
                </a:extLst>
              </p14:cNvPr>
              <p14:cNvContentPartPr/>
              <p14:nvPr/>
            </p14:nvContentPartPr>
            <p14:xfrm>
              <a:off x="6749985" y="1244180"/>
              <a:ext cx="531000" cy="5997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F95B391-FCCE-2145-82E2-E9897841550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696345" y="1136540"/>
                <a:ext cx="638640" cy="81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EEDBA54-B7E4-D04C-9A5B-570A853BAE73}"/>
                  </a:ext>
                </a:extLst>
              </p14:cNvPr>
              <p14:cNvContentPartPr/>
              <p14:nvPr/>
            </p14:nvContentPartPr>
            <p14:xfrm>
              <a:off x="6990825" y="1244180"/>
              <a:ext cx="324360" cy="3744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EEDBA54-B7E4-D04C-9A5B-570A853BAE7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936825" y="1136180"/>
                <a:ext cx="432000" cy="59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BE3F83F-702E-4D4E-B344-DAE8F509D5FE}"/>
                  </a:ext>
                </a:extLst>
              </p14:cNvPr>
              <p14:cNvContentPartPr/>
              <p14:nvPr/>
            </p14:nvContentPartPr>
            <p14:xfrm>
              <a:off x="7254705" y="1494020"/>
              <a:ext cx="991800" cy="802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BE3F83F-702E-4D4E-B344-DAE8F509D5F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201065" y="1386020"/>
                <a:ext cx="109944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2C2D38AD-DE93-C145-AFE4-80B314B821E0}"/>
                  </a:ext>
                </a:extLst>
              </p14:cNvPr>
              <p14:cNvContentPartPr/>
              <p14:nvPr/>
            </p14:nvContentPartPr>
            <p14:xfrm>
              <a:off x="8171265" y="1466300"/>
              <a:ext cx="130320" cy="1472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2C2D38AD-DE93-C145-AFE4-80B314B821E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117625" y="1358300"/>
                <a:ext cx="23796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C073D2B-5D66-FF4E-9DD1-15BA06658EE6}"/>
                  </a:ext>
                </a:extLst>
              </p14:cNvPr>
              <p14:cNvContentPartPr/>
              <p14:nvPr/>
            </p14:nvContentPartPr>
            <p14:xfrm>
              <a:off x="8092065" y="1398620"/>
              <a:ext cx="272520" cy="3427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C073D2B-5D66-FF4E-9DD1-15BA06658EE6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038425" y="1290980"/>
                <a:ext cx="380160" cy="55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5B8BBE6-166D-FA43-ABAE-3EC4368BABCB}"/>
                  </a:ext>
                </a:extLst>
              </p14:cNvPr>
              <p14:cNvContentPartPr/>
              <p14:nvPr/>
            </p14:nvContentPartPr>
            <p14:xfrm>
              <a:off x="8072265" y="1276220"/>
              <a:ext cx="397800" cy="5083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5B8BBE6-166D-FA43-ABAE-3EC4368BABC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018625" y="1168220"/>
                <a:ext cx="505440" cy="72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0CD0D1A-08D2-E241-A927-9A19362D4563}"/>
                  </a:ext>
                </a:extLst>
              </p14:cNvPr>
              <p14:cNvContentPartPr/>
              <p14:nvPr/>
            </p14:nvContentPartPr>
            <p14:xfrm>
              <a:off x="8136345" y="1194140"/>
              <a:ext cx="389520" cy="6235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0CD0D1A-08D2-E241-A927-9A19362D4563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082705" y="1086140"/>
                <a:ext cx="497160" cy="83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5EE993A-40FD-4741-8B51-330CE9ECBC8A}"/>
                  </a:ext>
                </a:extLst>
              </p14:cNvPr>
              <p14:cNvContentPartPr/>
              <p14:nvPr/>
            </p14:nvContentPartPr>
            <p14:xfrm>
              <a:off x="8222745" y="1548020"/>
              <a:ext cx="130680" cy="1231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5EE993A-40FD-4741-8B51-330CE9ECBC8A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168745" y="1440020"/>
                <a:ext cx="23832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1A466EB-9040-0D40-A8CB-CB4A50934F1A}"/>
                  </a:ext>
                </a:extLst>
              </p14:cNvPr>
              <p14:cNvContentPartPr/>
              <p14:nvPr/>
            </p14:nvContentPartPr>
            <p14:xfrm>
              <a:off x="8513265" y="1714700"/>
              <a:ext cx="1118520" cy="15494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1A466EB-9040-0D40-A8CB-CB4A50934F1A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459265" y="1606700"/>
                <a:ext cx="1226160" cy="176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81255CC-0BE5-7D4B-A893-C45757CCD2F1}"/>
                  </a:ext>
                </a:extLst>
              </p14:cNvPr>
              <p14:cNvContentPartPr/>
              <p14:nvPr/>
            </p14:nvContentPartPr>
            <p14:xfrm>
              <a:off x="4677105" y="3637100"/>
              <a:ext cx="912240" cy="13201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81255CC-0BE5-7D4B-A893-C45757CCD2F1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623465" y="3529100"/>
                <a:ext cx="1019880" cy="153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DCC81958-2505-5546-88F4-31FA6C67697C}"/>
                  </a:ext>
                </a:extLst>
              </p14:cNvPr>
              <p14:cNvContentPartPr/>
              <p14:nvPr/>
            </p14:nvContentPartPr>
            <p14:xfrm>
              <a:off x="5603745" y="4852460"/>
              <a:ext cx="96120" cy="1468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DCC81958-2505-5546-88F4-31FA6C67697C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549745" y="4744460"/>
                <a:ext cx="20376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132F9155-6733-194F-8014-B5D736ADA661}"/>
                  </a:ext>
                </a:extLst>
              </p14:cNvPr>
              <p14:cNvContentPartPr/>
              <p14:nvPr/>
            </p14:nvContentPartPr>
            <p14:xfrm>
              <a:off x="5557305" y="4765340"/>
              <a:ext cx="223200" cy="3204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132F9155-6733-194F-8014-B5D736ADA661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503665" y="4657340"/>
                <a:ext cx="330840" cy="53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1CF75C1E-356D-7A47-8F9E-2B22264D8CC9}"/>
                  </a:ext>
                </a:extLst>
              </p14:cNvPr>
              <p14:cNvContentPartPr/>
              <p14:nvPr/>
            </p14:nvContentPartPr>
            <p14:xfrm>
              <a:off x="5523105" y="4771100"/>
              <a:ext cx="260640" cy="3286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1CF75C1E-356D-7A47-8F9E-2B22264D8CC9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469105" y="4663460"/>
                <a:ext cx="36828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33C8994E-69DB-3149-84F5-85283B10A8E2}"/>
                  </a:ext>
                </a:extLst>
              </p14:cNvPr>
              <p14:cNvContentPartPr/>
              <p14:nvPr/>
            </p14:nvContentPartPr>
            <p14:xfrm>
              <a:off x="5466225" y="4707740"/>
              <a:ext cx="461520" cy="4586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33C8994E-69DB-3149-84F5-85283B10A8E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412585" y="4599740"/>
                <a:ext cx="569160" cy="67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EF380C82-150D-E443-A0C4-824FD96933F9}"/>
                  </a:ext>
                </a:extLst>
              </p14:cNvPr>
              <p14:cNvContentPartPr/>
              <p14:nvPr/>
            </p14:nvContentPartPr>
            <p14:xfrm>
              <a:off x="5655585" y="4820420"/>
              <a:ext cx="208800" cy="2397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EF380C82-150D-E443-A0C4-824FD96933F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601945" y="4712780"/>
                <a:ext cx="316440" cy="4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E0DF211-F9D2-A942-801F-A5C5640CEB4B}"/>
                  </a:ext>
                </a:extLst>
              </p14:cNvPr>
              <p14:cNvContentPartPr/>
              <p14:nvPr/>
            </p14:nvContentPartPr>
            <p14:xfrm>
              <a:off x="6025665" y="4943180"/>
              <a:ext cx="1414080" cy="576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E0DF211-F9D2-A942-801F-A5C5640CEB4B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971665" y="4835180"/>
                <a:ext cx="152172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42B0F77B-8877-1C44-BF49-A96B725C7806}"/>
                  </a:ext>
                </a:extLst>
              </p14:cNvPr>
              <p14:cNvContentPartPr/>
              <p14:nvPr/>
            </p14:nvContentPartPr>
            <p14:xfrm>
              <a:off x="7405905" y="4684340"/>
              <a:ext cx="252720" cy="3812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42B0F77B-8877-1C44-BF49-A96B725C7806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352265" y="4576340"/>
                <a:ext cx="360360" cy="59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622D7AC7-3CFA-9D41-9FBE-A2432FCE6664}"/>
                  </a:ext>
                </a:extLst>
              </p14:cNvPr>
              <p14:cNvContentPartPr/>
              <p14:nvPr/>
            </p14:nvContentPartPr>
            <p14:xfrm>
              <a:off x="7449465" y="4876580"/>
              <a:ext cx="260640" cy="3495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622D7AC7-3CFA-9D41-9FBE-A2432FCE6664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7395825" y="4768580"/>
                <a:ext cx="368280" cy="56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27965F74-7EFA-0245-8A95-B34BA331E60C}"/>
                  </a:ext>
                </a:extLst>
              </p14:cNvPr>
              <p14:cNvContentPartPr/>
              <p14:nvPr/>
            </p14:nvContentPartPr>
            <p14:xfrm>
              <a:off x="7302225" y="4794860"/>
              <a:ext cx="450720" cy="3726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27965F74-7EFA-0245-8A95-B34BA331E60C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248225" y="4687220"/>
                <a:ext cx="558360" cy="58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4C3B57C2-FDAF-7147-8E9A-74E4840E1925}"/>
                  </a:ext>
                </a:extLst>
              </p14:cNvPr>
              <p14:cNvContentPartPr/>
              <p14:nvPr/>
            </p14:nvContentPartPr>
            <p14:xfrm>
              <a:off x="7389345" y="4866140"/>
              <a:ext cx="340200" cy="3538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4C3B57C2-FDAF-7147-8E9A-74E4840E1925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7335345" y="4758500"/>
                <a:ext cx="447840" cy="56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6491644F-5005-A746-9C26-09DD103BCEBC}"/>
                  </a:ext>
                </a:extLst>
              </p14:cNvPr>
              <p14:cNvContentPartPr/>
              <p14:nvPr/>
            </p14:nvContentPartPr>
            <p14:xfrm>
              <a:off x="7777065" y="5094380"/>
              <a:ext cx="1305720" cy="172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6491644F-5005-A746-9C26-09DD103BCEBC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723065" y="4986740"/>
                <a:ext cx="141336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5F0682AF-6F13-C74D-92C7-EA6FE1885B6D}"/>
                  </a:ext>
                </a:extLst>
              </p14:cNvPr>
              <p14:cNvContentPartPr/>
              <p14:nvPr/>
            </p14:nvContentPartPr>
            <p14:xfrm>
              <a:off x="8922945" y="4909700"/>
              <a:ext cx="380160" cy="2710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5F0682AF-6F13-C74D-92C7-EA6FE1885B6D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868945" y="4801700"/>
                <a:ext cx="487800" cy="48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C720D80C-953A-1243-A3BF-15EF7C257795}"/>
                  </a:ext>
                </a:extLst>
              </p14:cNvPr>
              <p14:cNvContentPartPr/>
              <p14:nvPr/>
            </p14:nvContentPartPr>
            <p14:xfrm>
              <a:off x="9070905" y="4928780"/>
              <a:ext cx="263160" cy="32220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C720D80C-953A-1243-A3BF-15EF7C257795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9017265" y="4821140"/>
                <a:ext cx="370800" cy="53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547DBB4-FE05-D94C-959E-4915308471D6}"/>
                  </a:ext>
                </a:extLst>
              </p14:cNvPr>
              <p14:cNvContentPartPr/>
              <p14:nvPr/>
            </p14:nvContentPartPr>
            <p14:xfrm>
              <a:off x="8933745" y="4834820"/>
              <a:ext cx="507600" cy="5313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547DBB4-FE05-D94C-959E-4915308471D6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8879745" y="4726820"/>
                <a:ext cx="615240" cy="74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24220120-F567-E945-9680-4E678AB11C47}"/>
                  </a:ext>
                </a:extLst>
              </p14:cNvPr>
              <p14:cNvContentPartPr/>
              <p14:nvPr/>
            </p14:nvContentPartPr>
            <p14:xfrm>
              <a:off x="9015825" y="4942460"/>
              <a:ext cx="322920" cy="4431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4220120-F567-E945-9680-4E678AB11C47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8961825" y="4834820"/>
                <a:ext cx="430560" cy="65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22F00212-D988-B74D-A191-BCB050E268E5}"/>
                  </a:ext>
                </a:extLst>
              </p14:cNvPr>
              <p14:cNvContentPartPr/>
              <p14:nvPr/>
            </p14:nvContentPartPr>
            <p14:xfrm>
              <a:off x="9339465" y="3477260"/>
              <a:ext cx="1870560" cy="16754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22F00212-D988-B74D-A191-BCB050E268E5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285825" y="3369620"/>
                <a:ext cx="1978200" cy="1891080"/>
              </a:xfrm>
              <a:prstGeom prst="rect">
                <a:avLst/>
              </a:prstGeom>
            </p:spPr>
          </p:pic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id="{281A845D-DD0A-0448-B135-DAC855FCA392}"/>
              </a:ext>
            </a:extLst>
          </p:cNvPr>
          <p:cNvSpPr txBox="1"/>
          <p:nvPr/>
        </p:nvSpPr>
        <p:spPr>
          <a:xfrm>
            <a:off x="230948" y="2226499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halkduster" panose="03050602040202020205" pitchFamily="66" charset="77"/>
              </a:rPr>
              <a:t>main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631DC54-B929-F143-B640-E58019C50B07}"/>
              </a:ext>
            </a:extLst>
          </p:cNvPr>
          <p:cNvSpPr txBox="1"/>
          <p:nvPr/>
        </p:nvSpPr>
        <p:spPr>
          <a:xfrm>
            <a:off x="2364034" y="431960"/>
            <a:ext cx="538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halkduster" panose="03050602040202020205" pitchFamily="66" charset="77"/>
              </a:rPr>
              <a:t>feat-trained-model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020BBB1-B5A2-124D-8690-4E69A2D0E3A5}"/>
              </a:ext>
            </a:extLst>
          </p:cNvPr>
          <p:cNvSpPr txBox="1"/>
          <p:nvPr/>
        </p:nvSpPr>
        <p:spPr>
          <a:xfrm>
            <a:off x="3750114" y="5376357"/>
            <a:ext cx="3432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halkduster" panose="03050602040202020205" pitchFamily="66" charset="77"/>
              </a:rPr>
              <a:t>fix-</a:t>
            </a:r>
            <a:r>
              <a:rPr lang="en-US" sz="3600" dirty="0" err="1">
                <a:solidFill>
                  <a:schemeClr val="bg1"/>
                </a:solidFill>
                <a:latin typeface="Chalkduster" panose="03050602040202020205" pitchFamily="66" charset="77"/>
              </a:rPr>
              <a:t>eda</a:t>
            </a:r>
            <a:r>
              <a:rPr lang="en-US" sz="3600" dirty="0">
                <a:solidFill>
                  <a:schemeClr val="bg1"/>
                </a:solidFill>
                <a:latin typeface="Chalkduster" panose="03050602040202020205" pitchFamily="66" charset="77"/>
              </a:rPr>
              <a:t>-plot</a:t>
            </a:r>
          </a:p>
        </p:txBody>
      </p:sp>
    </p:spTree>
    <p:extLst>
      <p:ext uri="{BB962C8B-B14F-4D97-AF65-F5344CB8AC3E}">
        <p14:creationId xmlns:p14="http://schemas.microsoft.com/office/powerpoint/2010/main" val="3539242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{08C2EEA4-4833-6949-A951-3130D7F15648}tf16401378</Template>
  <TotalTime>8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Chalkduster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2022-01-18T05:19:50Z</dcterms:created>
  <dcterms:modified xsi:type="dcterms:W3CDTF">2022-01-18T05:28:37Z</dcterms:modified>
</cp:coreProperties>
</file>