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0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4A6-F8C3-5A4C-9292-9E14CE343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4962-11D6-1242-A359-5719CD00E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F1EB-C9D9-2E4D-A062-F85A87E3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FDB0-DF95-E440-A674-213D42B5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F5B0-9B97-2D4E-9B1D-537E4CC5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53E-DA77-F145-B802-E7D43A2A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33B8-F0E4-D849-96FC-D82AEC49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8982-AA61-9246-B1B8-ACE116F9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36A0-FCC2-0C4D-B6A3-BD46ABA2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B026-1813-744B-B0E6-F688EC8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273FE-951C-984B-8752-639DDCE27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E4917-6BD0-CE45-A2BD-4F3AA54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1B23-7889-604E-8741-E5E46D16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1F1C-501C-2B45-941A-6E2C6367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A903-941B-AB4F-9069-3E696BB0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313B-FC1E-054D-A38A-920E919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4A9D-6ADD-0D47-BE73-85DF2946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754E-E9C7-1F45-B749-006D0E4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68F1-D0D4-174A-81B9-03CA722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0616-7B0D-E54A-BC99-FBF61B7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7313-EDD7-8541-A72B-66DA12FC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E1BA-F7E8-A942-A3B2-7FFCFA81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C025-576C-3B4A-89DE-45EA0850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E337-2654-6E4D-BEDF-37F8AC8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2D7C-A3DF-C149-A5A4-28AEB952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701E-333F-A048-80DF-FBE6C071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CE90-A794-E547-B5E9-DD50AD630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2F431-9DA9-5A4E-BA95-43949C00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A04C-2BA6-844A-B46F-6F48D999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0409-C108-BE45-A723-CA098405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1C9D-47C7-B542-8C4E-3A2BAA75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72E2-AF86-ED44-92E5-D2CE5CF6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CEAB-D049-A348-9F86-309FC8FF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B42E-4BFA-8C45-B7D5-009C1DFD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35B1-4F7E-764B-ACBA-E00E1B43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E66EE-D787-FC47-ACAA-C8067B7E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D1F8-D104-6145-8302-76798E0E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A0AA8-92AD-4142-BF5A-9E6E6696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E1DB-DBB4-9943-9F2D-36931788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12FD-8827-4A46-87BF-59F385BD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2F19-0BB0-284B-BA91-76303CB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9F33F-E50D-CA45-A485-D7FD198C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AA2F-21F8-624D-B954-877A44CC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68DE9-3264-0747-A2E9-426B7F1A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E6272-66AC-DD40-8BE7-DC0B424C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96822-8780-4544-9219-979A0872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A416-DCF6-CE4E-8C0C-6911BF64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8FFA-8A79-6A47-93DC-8346BD6D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7B90-F6E9-CE4E-A565-53414DFF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9D795-5A27-5842-B3C1-ADC1FDDF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445E-E737-A042-9D61-9FA31A4D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9BB0-EBFD-D145-948D-67919BC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B206-EB49-F742-B957-614450C8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43C5-8C07-5744-8B96-AD0B72FAB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01C9-B648-6F4B-9A0E-4A89BFC6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4E7C7-26F5-DF40-9E3F-6658F07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E8F3-C9BB-3B4D-9967-609D5EAF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24CC-369D-3D43-80B6-86D5903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8980-9392-1D42-B167-D61EF8BF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40BE3-8B38-2C44-9EBE-F9EC6991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0A86-9E85-6B47-9BB8-2DCBB0AE2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82FC-7659-D440-9443-2A2FADEE238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7A0C-8846-AB4B-AC61-71BFE3D0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CAA9-FCA0-024D-9882-592500486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6713-2F66-DE4D-9FB7-42427E8B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824767-704B-6F4F-9AFE-098E720C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908"/>
            <a:ext cx="5410415" cy="5290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02CC5-3EB5-A849-994A-BA2E7AFD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81" y="224774"/>
            <a:ext cx="4971405" cy="640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80E84C8D-DD68-8D4B-AEA4-AFD1895858F0}"/>
              </a:ext>
            </a:extLst>
          </p:cNvPr>
          <p:cNvSpPr/>
          <p:nvPr/>
        </p:nvSpPr>
        <p:spPr>
          <a:xfrm>
            <a:off x="5949245" y="3074529"/>
            <a:ext cx="832342" cy="7089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2022-03-10T05:28:47Z</dcterms:created>
  <dcterms:modified xsi:type="dcterms:W3CDTF">2022-03-10T05:31:45Z</dcterms:modified>
</cp:coreProperties>
</file>