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80" d="100"/>
          <a:sy n="180" d="100"/>
        </p:scale>
        <p:origin x="-232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05B5-D6F2-8642-BEEC-EEBA5580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4DF6D-5676-7D47-8D1B-EF3C4D6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9A-8FE8-1245-90A3-7C4963A0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4F80-D76E-CA40-8079-FB58CEF9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A4D-B581-C24F-96D0-FBDDD912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484-40FC-BE4D-B5D5-FE0EA531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387BC-F018-F04D-82D7-BE2A9AA4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180B-FA3E-2A41-AB30-22A4C046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C96A-68FB-F94B-AB80-11224C27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D379-D530-8748-B121-35B061D3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7E3D7-42B4-9A41-B899-8CA54C324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45C83-01ED-864D-8637-502C3506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7B5F-6487-5143-9C83-D88FBC23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7F86-982A-904A-B390-6E84680A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806D-126F-8441-A5D7-E36921A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BF6-7C0E-A94E-A65B-86BCEE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075E-962B-AC4C-A016-1255FFFD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1D26-F1D6-134D-A462-22BF5C86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F680-8FFD-6644-B8D0-D1F481B5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BB7C-AEFA-954F-8008-B09C209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59A6-CB0C-114F-A005-824E3A85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2772-7726-3749-8E51-845F789F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6BF-F232-6643-8BC8-6D44363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208C-EAAE-4845-B8B4-A45DADE8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432A-2A2D-F641-8276-8E4D9CD0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68FC-B502-4246-82D4-A83D762C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D7F8-D4B8-2D40-8E77-17CD767A0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D103C-FDE8-D442-B8B5-1653DC2B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10424-E423-0F44-B1E1-22B11C8C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ACDFD-A4B1-CE47-AAA5-B23B0F9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4802-5F90-CC4D-B2F3-792AD15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9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3150-92EC-624E-B7C2-53BBA14B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840D-67DA-B748-BFAC-27DD1540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876A-9BF1-AA49-B46B-B1718094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1F9B8-3B71-5C4D-BAF4-8EE5910EE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063AC-F67A-3846-93F8-36C02111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C6D53-4B4B-264D-B404-1D32A874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BFED4-17EB-AD4A-9897-5798007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59D11-1DF3-6D45-8845-8B28574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23D9-2D7E-6B40-91FA-07E6AB7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53315-CE2B-094A-90CF-956AD58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6E14-5A04-0F4E-88A7-46559EF4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B0878-6813-EB44-BF43-FFB1F63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899F8-9D56-114D-B5AE-793F6501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29B44-267E-3F45-8DA1-396D23B0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D7353-3919-E142-BA1D-CD0A2EA4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D3F-D2AA-6F48-BBB8-485E5A2A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76BC-9692-F340-921E-D33B426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E40E2-8549-734C-B12F-4A67AE86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C82F-0D4A-8B4E-8936-FADBCBED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B1E7-A7F2-7F41-8C9E-95A55536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199B-3A01-A345-83B4-553AC6E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3DAD-45B4-F443-B411-5EC9EFA4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643F4-29C7-5542-BF8B-ADA527D10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CD8AE-6CF7-6B43-86DE-023107CB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DDD93-751F-0E45-B99C-D1534618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5692-D0D6-D746-98DF-CB4F1111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EB425-3949-2946-AE1A-9CAFFF9C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97A8F-B0D3-2F47-B9DF-060AA982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9F0F-8663-B247-9D39-724AD203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B2C2-DA9C-7240-A310-CB107C77C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853E-8F00-C841-80DD-AF52F109E07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8CA7-52E1-8F47-9DB9-7242DF9FF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E536-1C4F-9D4A-8550-8D01887C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87D6-DD0D-EE4D-8157-04B2D77F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7B49CC-1814-8943-A5A0-CBD5924A00DE}"/>
              </a:ext>
            </a:extLst>
          </p:cNvPr>
          <p:cNvSpPr/>
          <p:nvPr/>
        </p:nvSpPr>
        <p:spPr>
          <a:xfrm>
            <a:off x="2702103" y="1867328"/>
            <a:ext cx="421240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A623B-5DF9-1943-A634-3B6165C10281}"/>
              </a:ext>
            </a:extLst>
          </p:cNvPr>
          <p:cNvSpPr/>
          <p:nvPr/>
        </p:nvSpPr>
        <p:spPr>
          <a:xfrm>
            <a:off x="3368211" y="1867328"/>
            <a:ext cx="1409272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global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E5580-FFEE-A845-97B5-D1C0BBEDD1EB}"/>
              </a:ext>
            </a:extLst>
          </p:cNvPr>
          <p:cNvSpPr/>
          <p:nvPr/>
        </p:nvSpPr>
        <p:spPr>
          <a:xfrm>
            <a:off x="5022351" y="1867328"/>
            <a:ext cx="421240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package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695F1-F3C7-4A4A-89A8-B7933B2BC8B1}"/>
              </a:ext>
            </a:extLst>
          </p:cNvPr>
          <p:cNvSpPr/>
          <p:nvPr/>
        </p:nvSpPr>
        <p:spPr>
          <a:xfrm>
            <a:off x="5688459" y="1867328"/>
            <a:ext cx="421240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package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6FA63-4334-B342-B25B-67F87A21724E}"/>
              </a:ext>
            </a:extLst>
          </p:cNvPr>
          <p:cNvSpPr/>
          <p:nvPr/>
        </p:nvSpPr>
        <p:spPr>
          <a:xfrm>
            <a:off x="6354567" y="1867328"/>
            <a:ext cx="421240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package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DFB62-506E-104E-B2D5-DA5C4FC6B32D}"/>
              </a:ext>
            </a:extLst>
          </p:cNvPr>
          <p:cNvSpPr/>
          <p:nvPr/>
        </p:nvSpPr>
        <p:spPr>
          <a:xfrm>
            <a:off x="7020675" y="1867328"/>
            <a:ext cx="1065086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base package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E2A1A-92CC-5D4B-BF98-EB604A4BB5F8}"/>
              </a:ext>
            </a:extLst>
          </p:cNvPr>
          <p:cNvSpPr/>
          <p:nvPr/>
        </p:nvSpPr>
        <p:spPr>
          <a:xfrm>
            <a:off x="8330629" y="1867328"/>
            <a:ext cx="1409272" cy="1561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empty environment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DF3E6B-7BCC-2042-A86C-A91B7D9515AF}"/>
              </a:ext>
            </a:extLst>
          </p:cNvPr>
          <p:cNvSpPr/>
          <p:nvPr/>
        </p:nvSpPr>
        <p:spPr>
          <a:xfrm>
            <a:off x="2881901" y="3174715"/>
            <a:ext cx="174660" cy="174660"/>
          </a:xfrm>
          <a:prstGeom prst="ellipse">
            <a:avLst/>
          </a:prstGeom>
          <a:solidFill>
            <a:srgbClr val="696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F22E-8587-F74F-A5B5-69818ED78BCC}"/>
              </a:ext>
            </a:extLst>
          </p:cNvPr>
          <p:cNvSpPr/>
          <p:nvPr/>
        </p:nvSpPr>
        <p:spPr>
          <a:xfrm>
            <a:off x="4524054" y="3174715"/>
            <a:ext cx="174660" cy="174660"/>
          </a:xfrm>
          <a:prstGeom prst="ellipse">
            <a:avLst/>
          </a:prstGeom>
          <a:solidFill>
            <a:srgbClr val="696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93BFF-F518-644C-801E-DF4DA5586D45}"/>
              </a:ext>
            </a:extLst>
          </p:cNvPr>
          <p:cNvSpPr/>
          <p:nvPr/>
        </p:nvSpPr>
        <p:spPr>
          <a:xfrm>
            <a:off x="5202149" y="3182421"/>
            <a:ext cx="174660" cy="174660"/>
          </a:xfrm>
          <a:prstGeom prst="ellipse">
            <a:avLst/>
          </a:prstGeom>
          <a:solidFill>
            <a:srgbClr val="696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AADFDD-0BB0-9742-9B52-58A479B4DCAA}"/>
              </a:ext>
            </a:extLst>
          </p:cNvPr>
          <p:cNvSpPr/>
          <p:nvPr/>
        </p:nvSpPr>
        <p:spPr>
          <a:xfrm>
            <a:off x="5864831" y="3200401"/>
            <a:ext cx="174660" cy="174660"/>
          </a:xfrm>
          <a:prstGeom prst="ellipse">
            <a:avLst/>
          </a:prstGeom>
          <a:solidFill>
            <a:srgbClr val="696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C4E18-6E7A-BC46-BEB1-33AD52C6F99D}"/>
              </a:ext>
            </a:extLst>
          </p:cNvPr>
          <p:cNvSpPr/>
          <p:nvPr/>
        </p:nvSpPr>
        <p:spPr>
          <a:xfrm>
            <a:off x="7827196" y="3200400"/>
            <a:ext cx="174660" cy="174660"/>
          </a:xfrm>
          <a:prstGeom prst="ellipse">
            <a:avLst/>
          </a:prstGeom>
          <a:solidFill>
            <a:srgbClr val="696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DDE51-76D6-6044-AD14-31D05DDC63C7}"/>
              </a:ext>
            </a:extLst>
          </p:cNvPr>
          <p:cNvSpPr/>
          <p:nvPr/>
        </p:nvSpPr>
        <p:spPr>
          <a:xfrm>
            <a:off x="9489897" y="3202971"/>
            <a:ext cx="174660" cy="174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50B3313-1D0C-8542-9052-EC1B8F595EFB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16200000" flipH="1">
            <a:off x="3481227" y="2837379"/>
            <a:ext cx="79625" cy="1103616"/>
          </a:xfrm>
          <a:prstGeom prst="curvedConnector3">
            <a:avLst>
              <a:gd name="adj1" fmla="val 3870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B8FED11-88A4-1646-8270-428475317B83}"/>
              </a:ext>
            </a:extLst>
          </p:cNvPr>
          <p:cNvCxnSpPr>
            <a:stCxn id="13" idx="4"/>
            <a:endCxn id="6" idx="2"/>
          </p:cNvCxnSpPr>
          <p:nvPr/>
        </p:nvCxnSpPr>
        <p:spPr>
          <a:xfrm rot="16200000" flipH="1">
            <a:off x="4882365" y="3078393"/>
            <a:ext cx="79625" cy="621587"/>
          </a:xfrm>
          <a:prstGeom prst="curvedConnector3">
            <a:avLst>
              <a:gd name="adj1" fmla="val 3870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2D5DF2A-5A4B-3747-8B86-AEACA881CFB7}"/>
              </a:ext>
            </a:extLst>
          </p:cNvPr>
          <p:cNvCxnSpPr>
            <a:stCxn id="14" idx="4"/>
            <a:endCxn id="7" idx="2"/>
          </p:cNvCxnSpPr>
          <p:nvPr/>
        </p:nvCxnSpPr>
        <p:spPr>
          <a:xfrm rot="16200000" flipH="1">
            <a:off x="5558320" y="3088240"/>
            <a:ext cx="71919" cy="609600"/>
          </a:xfrm>
          <a:prstGeom prst="curvedConnector3">
            <a:avLst>
              <a:gd name="adj1" fmla="val 4178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2FB8C1D-097D-9D44-849B-CC0281727DDB}"/>
              </a:ext>
            </a:extLst>
          </p:cNvPr>
          <p:cNvCxnSpPr>
            <a:cxnSpLocks/>
            <a:stCxn id="15" idx="4"/>
            <a:endCxn id="8" idx="2"/>
          </p:cNvCxnSpPr>
          <p:nvPr/>
        </p:nvCxnSpPr>
        <p:spPr>
          <a:xfrm rot="16200000" flipH="1">
            <a:off x="6231705" y="3095517"/>
            <a:ext cx="53939" cy="613026"/>
          </a:xfrm>
          <a:prstGeom prst="curvedConnector3">
            <a:avLst>
              <a:gd name="adj1" fmla="val 5238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73589CA-FF3F-B742-8420-F63C83C54A5F}"/>
              </a:ext>
            </a:extLst>
          </p:cNvPr>
          <p:cNvSpPr/>
          <p:nvPr/>
        </p:nvSpPr>
        <p:spPr>
          <a:xfrm>
            <a:off x="6539008" y="3200399"/>
            <a:ext cx="174660" cy="174660"/>
          </a:xfrm>
          <a:prstGeom prst="ellipse">
            <a:avLst/>
          </a:prstGeom>
          <a:solidFill>
            <a:srgbClr val="696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023463B-75FE-8A45-88BB-24D92EF9F677}"/>
              </a:ext>
            </a:extLst>
          </p:cNvPr>
          <p:cNvCxnSpPr>
            <a:stCxn id="35" idx="4"/>
            <a:endCxn id="9" idx="2"/>
          </p:cNvCxnSpPr>
          <p:nvPr/>
        </p:nvCxnSpPr>
        <p:spPr>
          <a:xfrm rot="16200000" flipH="1">
            <a:off x="7062808" y="2938589"/>
            <a:ext cx="53941" cy="926880"/>
          </a:xfrm>
          <a:prstGeom prst="curvedConnector3">
            <a:avLst>
              <a:gd name="adj1" fmla="val 5237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93939AB-364D-FC4D-BF7E-E390C465C392}"/>
              </a:ext>
            </a:extLst>
          </p:cNvPr>
          <p:cNvCxnSpPr>
            <a:stCxn id="17" idx="4"/>
            <a:endCxn id="11" idx="2"/>
          </p:cNvCxnSpPr>
          <p:nvPr/>
        </p:nvCxnSpPr>
        <p:spPr>
          <a:xfrm rot="16200000" flipH="1">
            <a:off x="8447925" y="2841660"/>
            <a:ext cx="53940" cy="1120739"/>
          </a:xfrm>
          <a:prstGeom prst="curvedConnector3">
            <a:avLst>
              <a:gd name="adj1" fmla="val 5238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7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2022-02-14T20:43:11Z</dcterms:created>
  <dcterms:modified xsi:type="dcterms:W3CDTF">2022-02-14T20:54:23Z</dcterms:modified>
</cp:coreProperties>
</file>