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B6AF-EA23-4144-8912-1BB50A672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C0668-C989-C947-84AC-C5F0DFD5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8FE5-7212-0D4D-B6EF-F56C14A7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D74-9276-9149-8172-EA45C7599BD3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7101C-5509-804A-830B-082323D6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D1D5A-E92E-D54C-80D4-E167FD64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F24B-EEF1-4C4D-BCD2-4D72245D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6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9F32-915E-1E43-A31C-DD17FF4F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BC4B1-DD8F-8441-9129-50E0A70BD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6CEE5-6F23-2147-AA1C-54B874C8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D74-9276-9149-8172-EA45C7599BD3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DED6E-774E-DA49-8A65-73FA80B7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D92B-10F8-2C4A-9160-A0E132F2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F24B-EEF1-4C4D-BCD2-4D72245D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9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4F047-3E84-3545-A628-9454C881C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94D7E-5BA6-334D-B913-A3F584DD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3AA31-3A2B-A74E-BF3C-995876A5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D74-9276-9149-8172-EA45C7599BD3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0B029-5DE9-8345-9DFD-A4DE3ED9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12D84-A7E8-E646-AAC3-4A180F12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F24B-EEF1-4C4D-BCD2-4D72245D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1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1484-FD7B-8241-B0AB-614CA723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6E1F2-FC4D-714C-9E1B-A9E75F186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4708-E233-9E4E-B3AF-21E4EC6D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D74-9276-9149-8172-EA45C7599BD3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4B352-7885-F448-9CCC-F02155CF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0F0C7-2EA2-B042-8EDA-931CFBA1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F24B-EEF1-4C4D-BCD2-4D72245D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7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34A5-7DEA-DE43-B104-4BA0EF43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D31A1-924C-BB4A-AADB-9DEC59CA0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5FCDE-A3CE-2640-B25E-D341AD0B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D74-9276-9149-8172-EA45C7599BD3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1B692-45ED-0841-9C37-CCF9F33D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5C85B-85B3-AF45-B438-EE7BCF71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F24B-EEF1-4C4D-BCD2-4D72245D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2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6100-9ABC-5C4F-A268-C714C7C6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E15D7-B021-A944-82E6-F872ADC9B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1E95A-F4FC-2543-9A98-376BD2DE1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C72FE-D6AC-1840-95EA-265ECD1F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D74-9276-9149-8172-EA45C7599BD3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FF192-85F4-284E-901F-6A4ABE4B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37EA8-C64F-AE41-9C29-2D3AD53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F24B-EEF1-4C4D-BCD2-4D72245D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F0C6-5893-3F47-A6DF-068B8EA6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9F8F1-8D65-BE48-A4F9-41C234533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FAFD-E855-2E4E-B6A7-5211A5386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DF88F-74FA-4046-A50A-9B396C0C9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97073-C3AD-8A4A-BB27-06702FB52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16D5D-EC88-174C-BE0C-F7F46B60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D74-9276-9149-8172-EA45C7599BD3}" type="datetimeFigureOut">
              <a:rPr lang="en-US" smtClean="0"/>
              <a:t>11/5/22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B6F2E-836E-DF4F-B7FE-6DD1D372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EA643-F04F-9A44-A0F0-07C387DB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F24B-EEF1-4C4D-BCD2-4D72245D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4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4157-B0CB-6F49-8420-0A9704DD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BBECF-BA30-2747-8783-B5B9F65A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D74-9276-9149-8172-EA45C7599BD3}" type="datetimeFigureOut">
              <a:rPr lang="en-US" smtClean="0"/>
              <a:t>11/5/22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1F901-12DE-FB4A-8C7E-59B902B2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5465E-AF6E-2F46-8DDB-367934BB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F24B-EEF1-4C4D-BCD2-4D72245D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6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ECD55-05F8-864A-8D15-25246568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D74-9276-9149-8172-EA45C7599BD3}" type="datetimeFigureOut">
              <a:rPr lang="en-US" smtClean="0"/>
              <a:t>11/5/22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98B86-8C23-834D-8B4D-67F417C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32284-37FC-4048-BC64-FB1462CB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F24B-EEF1-4C4D-BCD2-4D72245D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7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7369-E4B9-1A46-B374-4B793190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47522-2A51-D640-8CFA-1EE923E19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74E01-E66D-C848-BBA3-41CD492FB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C7922-63FA-084A-A8D3-268E0E36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D74-9276-9149-8172-EA45C7599BD3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B42E9-775D-CC46-AE30-785BEF46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3D0F9-AE36-E447-BF18-16DC035E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F24B-EEF1-4C4D-BCD2-4D72245D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2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EFD9-F251-7048-B330-3307BB7B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4D5E4-C01C-AF4E-8933-4167AE3D3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823B6-4B82-F441-A686-E37EBF192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40D9B-4107-FD48-9802-349998F5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ED74-9276-9149-8172-EA45C7599BD3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FF84C-49A3-2D45-B945-AA017663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8FC85-02D7-4B4E-8573-13EC1A09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F24B-EEF1-4C4D-BCD2-4D72245D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6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55873-B728-424D-98F7-5F9455B5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31FE3-FE5F-9C4A-AEDB-4AEFBB00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3F3D8-C0ED-0A4F-B55F-4362C66CA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BED74-9276-9149-8172-EA45C7599BD3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3A642-0C83-D549-AB76-7153B3DED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59223-0B2B-2041-ACC2-CC1A5CBDF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F24B-EEF1-4C4D-BCD2-4D72245D0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9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C9A7-83AA-F64C-9AA3-B60B1F489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Hack-la-2022-what_a_hack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338DE-913A-794A-A5B9-B91631E1D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slides link: https://</a:t>
            </a:r>
            <a:r>
              <a:rPr lang="en-US" dirty="0" err="1"/>
              <a:t>prezi.com</a:t>
            </a:r>
            <a:r>
              <a:rPr lang="en-US" dirty="0"/>
              <a:t>/view/</a:t>
            </a:r>
            <a:r>
              <a:rPr lang="en-US" dirty="0" err="1"/>
              <a:t>vTMoyaWVrvBTWzBHseNx</a:t>
            </a:r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3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Hack-la-2022-what_a_hack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Hack-la-2022-what_a_hack</dc:title>
  <dc:creator>Yu, Shijie</dc:creator>
  <cp:lastModifiedBy>Yu, Shijie</cp:lastModifiedBy>
  <cp:revision>1</cp:revision>
  <dcterms:created xsi:type="dcterms:W3CDTF">2022-11-05T22:50:41Z</dcterms:created>
  <dcterms:modified xsi:type="dcterms:W3CDTF">2022-11-05T22:51:32Z</dcterms:modified>
</cp:coreProperties>
</file>