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6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6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36C8E-D504-4BCE-9B1E-A0F9D0BD6848}" type="datetimeFigureOut">
              <a:rPr lang="en-CA" smtClean="0"/>
              <a:t>2025-02-14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019C3-8FFD-452D-A4CB-F569AB3EEA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821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019C3-8FFD-452D-A4CB-F569AB3EEA6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3367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1D6B-EA37-9910-2468-D5E634269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EAAEF-6E07-3339-B940-159828A67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C6541-F14B-1D2D-9464-0FE05698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507A-933D-472B-9971-0974C6E8CC56}" type="datetimeFigureOut">
              <a:rPr lang="en-CA" smtClean="0"/>
              <a:t>2025-02-14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B4C32-91DE-8E00-E1DD-F4E961293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8244B-5A41-68B3-7E11-59E60230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047E-64AC-4953-B6D7-485C1508A8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516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143E-119E-58F4-A649-E73AAFC5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3C6F5-96DF-EFA7-91AF-852D5DC67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801E8-6205-942B-1893-76317F6B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507A-933D-472B-9971-0974C6E8CC56}" type="datetimeFigureOut">
              <a:rPr lang="en-CA" smtClean="0"/>
              <a:t>2025-02-14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6B544-4CA3-15B2-F87C-E86EEE79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F23EF-FC5C-3021-2021-3DB25A78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047E-64AC-4953-B6D7-485C1508A8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225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96C7C4-F57E-EFBA-8F5C-31232CA47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B3F39-C970-A39D-CEFE-ECEC073DA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11858-D0CE-B31E-3738-98CFD1AF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507A-933D-472B-9971-0974C6E8CC56}" type="datetimeFigureOut">
              <a:rPr lang="en-CA" smtClean="0"/>
              <a:t>2025-02-14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B55C7-9F17-BD17-0F64-4296D196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BEBD9-35D7-A869-731E-E3CBF3099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047E-64AC-4953-B6D7-485C1508A8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119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8EDB-7E92-54A1-737C-0AAFEFF4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7F3A6-D303-971A-9820-B41210A84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BFD60-0DD2-0980-1780-8A4B2CB5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507A-933D-472B-9971-0974C6E8CC56}" type="datetimeFigureOut">
              <a:rPr lang="en-CA" smtClean="0"/>
              <a:t>2025-02-14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21F17-0076-A183-2DA6-B8B41792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B98B2-7D5A-8134-7DB7-16BA458A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047E-64AC-4953-B6D7-485C1508A8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415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A3407-4799-447C-70E3-402B8C794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D1CEF-C592-98BD-3415-FB49266F8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1D93C-2232-E67B-6704-410CC30A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507A-933D-472B-9971-0974C6E8CC56}" type="datetimeFigureOut">
              <a:rPr lang="en-CA" smtClean="0"/>
              <a:t>2025-02-14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CB719-6522-7687-C04B-8520BED57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C994D-98B7-66BA-1692-4D826F45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047E-64AC-4953-B6D7-485C1508A8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676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104F-427F-CDF7-1B64-FA7BB2C2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C10B9-7819-1098-B670-947C94B46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6D6D0-20BB-CA48-DC3A-B878C4B5A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A9B0C-D81D-E14D-E303-71627BF2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507A-933D-472B-9971-0974C6E8CC56}" type="datetimeFigureOut">
              <a:rPr lang="en-CA" smtClean="0"/>
              <a:t>2025-02-14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49143-998A-7B14-2E19-4FCCD206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9B0E9-8EFA-201A-2465-4C443A03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047E-64AC-4953-B6D7-485C1508A8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92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A02D-6E1F-55C3-949E-0FD180791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D2A8A-8730-46DA-3B60-9DBCB918A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C9966-514B-4740-5A81-4AE75E8E7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61C6F-7E2A-8922-FDD9-52556E05C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6A3480-B181-41BB-2781-C326098A3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7AD746-2844-5B9B-0162-0A618B35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507A-933D-472B-9971-0974C6E8CC56}" type="datetimeFigureOut">
              <a:rPr lang="en-CA" smtClean="0"/>
              <a:t>2025-02-14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C97FFB-EEED-6843-9D88-E6001AC0F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1F64C0-0DB4-D025-86A5-F4007622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047E-64AC-4953-B6D7-485C1508A8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460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C05D-6942-DEE3-D41F-F1DA33876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5B3DD-F97F-95CD-D8E6-1440F1038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507A-933D-472B-9971-0974C6E8CC56}" type="datetimeFigureOut">
              <a:rPr lang="en-CA" smtClean="0"/>
              <a:t>2025-02-14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73132A-5E86-B9B0-9D56-C028A221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BAF9A-7688-BBDC-9284-271270758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047E-64AC-4953-B6D7-485C1508A8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228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AE7C9E-7589-D015-463A-5A33DCE6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507A-933D-472B-9971-0974C6E8CC56}" type="datetimeFigureOut">
              <a:rPr lang="en-CA" smtClean="0"/>
              <a:t>2025-02-14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5CC0C-6EE7-8046-7992-4B2E7183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E063A-87D0-60B3-49A8-C581866C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047E-64AC-4953-B6D7-485C1508A8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5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3C219-7E33-2076-99D2-2D73DDCBE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A8467-8507-3D1A-998D-39742A66B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65C66-11C3-D63C-93EB-C9339E3CB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DD608-00D4-447C-A13E-D551D0A5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507A-933D-472B-9971-0974C6E8CC56}" type="datetimeFigureOut">
              <a:rPr lang="en-CA" smtClean="0"/>
              <a:t>2025-02-14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2DDA4-13D3-25FE-F9D2-119F305D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36AC7-C1F9-20F0-BE8C-71D43A88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047E-64AC-4953-B6D7-485C1508A8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787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DB37-B9F2-AEDA-563D-4AF1810E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5ED930-55F8-52AF-6F17-2E404E2E2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AAEB5-F5B0-ADD8-2507-56759B140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ACED1-13F6-1CFA-AB30-7104F8A2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507A-933D-472B-9971-0974C6E8CC56}" type="datetimeFigureOut">
              <a:rPr lang="en-CA" smtClean="0"/>
              <a:t>2025-02-14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0F113-3706-19A1-6725-93E67A485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92A2F-68C9-6F35-650F-D010D43A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7047E-64AC-4953-B6D7-485C1508A8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17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3D5EC7-B2E6-4DDA-0A82-1CCAF6033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8C12D-00D4-F44E-D45D-1343F6945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8B660-92E3-A4A6-9FD2-169E8F2E8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F0507A-933D-472B-9971-0974C6E8CC56}" type="datetimeFigureOut">
              <a:rPr lang="en-CA" smtClean="0"/>
              <a:t>2025-02-14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1C8D4-C027-CD25-9D79-1AD272F34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78D4-B2C8-CD44-E3D0-9B65BCE66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7047E-64AC-4953-B6D7-485C1508A8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707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56D486-CEAF-B6FB-8385-EF8E649CCA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8733A2-381E-2ADE-2ECF-4524CCE73458}"/>
              </a:ext>
            </a:extLst>
          </p:cNvPr>
          <p:cNvSpPr/>
          <p:nvPr/>
        </p:nvSpPr>
        <p:spPr>
          <a:xfrm>
            <a:off x="71917" y="963695"/>
            <a:ext cx="2681557" cy="58172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6A301B-E7AE-E19C-1142-6062B56EE374}"/>
              </a:ext>
            </a:extLst>
          </p:cNvPr>
          <p:cNvSpPr txBox="1"/>
          <p:nvPr/>
        </p:nvSpPr>
        <p:spPr>
          <a:xfrm>
            <a:off x="205484" y="1093122"/>
            <a:ext cx="2157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Abadi Extra Light" panose="020F0502020204030204" pitchFamily="34" charset="0"/>
              </a:rPr>
              <a:t>Filters</a:t>
            </a:r>
            <a:endParaRPr lang="en-CA" sz="2800" dirty="0">
              <a:solidFill>
                <a:schemeClr val="accent1"/>
              </a:solidFill>
              <a:latin typeface="Abadi Extra Light" panose="020F050202020403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68C189-F406-D585-810C-209237C493DC}"/>
              </a:ext>
            </a:extLst>
          </p:cNvPr>
          <p:cNvSpPr/>
          <p:nvPr/>
        </p:nvSpPr>
        <p:spPr>
          <a:xfrm>
            <a:off x="71917" y="77056"/>
            <a:ext cx="12056278" cy="8095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C6974A-3D33-A3E9-795D-110F0A70A61D}"/>
              </a:ext>
            </a:extLst>
          </p:cNvPr>
          <p:cNvSpPr txBox="1"/>
          <p:nvPr/>
        </p:nvSpPr>
        <p:spPr>
          <a:xfrm>
            <a:off x="205484" y="215757"/>
            <a:ext cx="80138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Canadian Housing Market: Explore Listings and Trends:</a:t>
            </a:r>
            <a:endParaRPr lang="en-CA" sz="2400" dirty="0"/>
          </a:p>
          <a:p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C9BA98-C508-0695-16F3-24C4EE5CB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668" y="1025340"/>
            <a:ext cx="2609633" cy="4335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30F7BE-163A-8FEF-15D6-1F9D7A3FB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243" y="1025340"/>
            <a:ext cx="2383542" cy="4407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051243-F178-5794-200C-B78796B42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0667" y="1025340"/>
            <a:ext cx="3767528" cy="4407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DE3549F-0C35-F7A9-3FB7-BB720515E6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1836" y="4485749"/>
            <a:ext cx="3481629" cy="208149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702DDB1-2BF1-4030-F2F9-F7A076A9F7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7190" y="4485749"/>
            <a:ext cx="3357842" cy="208149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BFEF24-E183-B168-8EBB-DE88F5F24A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4813" y="1564414"/>
            <a:ext cx="6978652" cy="278372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15DC57A-AE74-02D7-3D33-841A1F1E04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165" y="1940903"/>
            <a:ext cx="2647310" cy="225774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EF56BB9-2881-0595-3B6C-391EC2011C8D}"/>
              </a:ext>
            </a:extLst>
          </p:cNvPr>
          <p:cNvSpPr/>
          <p:nvPr/>
        </p:nvSpPr>
        <p:spPr>
          <a:xfrm>
            <a:off x="10025286" y="4485749"/>
            <a:ext cx="2105280" cy="20814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A9757C7-4E75-6F27-E72E-F5A14E3468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49362" y="4763742"/>
            <a:ext cx="1940480" cy="180350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61547BC-C211-4CD0-DE2C-22099E203A23}"/>
              </a:ext>
            </a:extLst>
          </p:cNvPr>
          <p:cNvSpPr txBox="1"/>
          <p:nvPr/>
        </p:nvSpPr>
        <p:spPr>
          <a:xfrm>
            <a:off x="9996848" y="4472989"/>
            <a:ext cx="19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Property type Distribution</a:t>
            </a:r>
            <a:endParaRPr lang="en-CA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151D71-33FB-1236-B42F-D71BED7CEAB6}"/>
              </a:ext>
            </a:extLst>
          </p:cNvPr>
          <p:cNvSpPr txBox="1"/>
          <p:nvPr/>
        </p:nvSpPr>
        <p:spPr>
          <a:xfrm>
            <a:off x="10025287" y="1564414"/>
            <a:ext cx="19601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This is a short piece on the dashboard explaining the graphs and usage of the dashboard.</a:t>
            </a:r>
            <a:endParaRPr lang="en-CA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41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31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 Extra Light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Fazeeia Mohammed</dc:creator>
  <cp:lastModifiedBy>Fazeeia Mohammed</cp:lastModifiedBy>
  <cp:revision>1</cp:revision>
  <dcterms:created xsi:type="dcterms:W3CDTF">2025-02-14T22:35:39Z</dcterms:created>
  <dcterms:modified xsi:type="dcterms:W3CDTF">2025-02-14T23:45:37Z</dcterms:modified>
</cp:coreProperties>
</file>