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0"/>
    <p:restoredTop sz="94672"/>
  </p:normalViewPr>
  <p:slideViewPr>
    <p:cSldViewPr snapToGrid="0" snapToObjects="1">
      <p:cViewPr>
        <p:scale>
          <a:sx n="81" d="100"/>
          <a:sy n="81" d="100"/>
        </p:scale>
        <p:origin x="8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D0055-43E6-9044-95AF-B65387BEF08C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6885-901A-D946-A760-7EDA2D239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6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1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0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3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815-F26E-0943-B0A9-F4657508C3D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1815-F26E-0943-B0A9-F4657508C3D9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C286-47B4-084B-982D-616BA5838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155440" y="424595"/>
            <a:ext cx="10758691" cy="788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1071609" y="1738649"/>
            <a:ext cx="4756021" cy="4581558"/>
            <a:chOff x="3971494" y="82515"/>
            <a:chExt cx="7678796" cy="2942706"/>
          </a:xfrm>
        </p:grpSpPr>
        <p:sp>
          <p:nvSpPr>
            <p:cNvPr id="5" name="TextBox 4"/>
            <p:cNvSpPr txBox="1"/>
            <p:nvPr/>
          </p:nvSpPr>
          <p:spPr>
            <a:xfrm rot="16200000">
              <a:off x="3017161" y="1036848"/>
              <a:ext cx="2504968" cy="59630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Top </a:t>
              </a:r>
              <a:r>
                <a:rPr lang="en-US" smtClean="0">
                  <a:solidFill>
                    <a:schemeClr val="bg1"/>
                  </a:solidFill>
                </a:rPr>
                <a:t>30  Most Productive </a:t>
              </a:r>
              <a:r>
                <a:rPr lang="en-US" dirty="0">
                  <a:solidFill>
                    <a:schemeClr val="bg1"/>
                  </a:solidFill>
                </a:rPr>
                <a:t>Directors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506686" y="2465614"/>
              <a:ext cx="6678385" cy="163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588329" y="1289957"/>
              <a:ext cx="293914" cy="117565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92485" y="1779814"/>
              <a:ext cx="283029" cy="693964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85756" y="996043"/>
              <a:ext cx="277586" cy="145324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73584" y="1528660"/>
              <a:ext cx="283028" cy="94511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61412" y="1159329"/>
              <a:ext cx="277586" cy="131444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54682" y="2149145"/>
              <a:ext cx="291196" cy="32463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1562" y="1779814"/>
              <a:ext cx="280309" cy="693964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768442" y="810203"/>
              <a:ext cx="310243" cy="166357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75322" y="1528660"/>
              <a:ext cx="321125" cy="95328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012136" y="1257300"/>
              <a:ext cx="332014" cy="121647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59839" y="2269671"/>
              <a:ext cx="277586" cy="20410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38997" y="2605217"/>
              <a:ext cx="2084157" cy="420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Directors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04912" y="254528"/>
              <a:ext cx="745378" cy="254972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Number of Movies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7D4A0B3-60F7-4EC4-80FA-ABEF393D61C7}"/>
              </a:ext>
            </a:extLst>
          </p:cNvPr>
          <p:cNvSpPr/>
          <p:nvPr/>
        </p:nvSpPr>
        <p:spPr>
          <a:xfrm>
            <a:off x="1140728" y="415145"/>
            <a:ext cx="10773404" cy="58691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27E91071-DC6B-4FAD-BAAF-DAA1738C6E03}"/>
              </a:ext>
            </a:extLst>
          </p:cNvPr>
          <p:cNvCxnSpPr>
            <a:cxnSpLocks/>
          </p:cNvCxnSpPr>
          <p:nvPr/>
        </p:nvCxnSpPr>
        <p:spPr>
          <a:xfrm>
            <a:off x="1007881" y="1291536"/>
            <a:ext cx="295119" cy="197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E8C0DCD-7D27-4BEA-871C-E5863C238267}"/>
              </a:ext>
            </a:extLst>
          </p:cNvPr>
          <p:cNvSpPr txBox="1"/>
          <p:nvPr/>
        </p:nvSpPr>
        <p:spPr>
          <a:xfrm>
            <a:off x="1482820" y="1307856"/>
            <a:ext cx="140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Genres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86AE56D-87DB-4A7B-96B7-0DC85D6B08B9}"/>
              </a:ext>
            </a:extLst>
          </p:cNvPr>
          <p:cNvSpPr txBox="1"/>
          <p:nvPr/>
        </p:nvSpPr>
        <p:spPr>
          <a:xfrm>
            <a:off x="139920" y="729593"/>
            <a:ext cx="1291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radley Hand" charset="0"/>
                <a:ea typeface="Bradley Hand" charset="0"/>
                <a:cs typeface="Bradley Hand" charset="0"/>
              </a:rPr>
              <a:t>Dropdown </a:t>
            </a:r>
          </a:p>
          <a:p>
            <a:r>
              <a:rPr lang="en-US" sz="1600" b="1" dirty="0">
                <a:latin typeface="Bradley Hand" charset="0"/>
                <a:ea typeface="Bradley Hand" charset="0"/>
                <a:cs typeface="Bradley Hand" charset="0"/>
              </a:rPr>
              <a:t>Menu 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xmlns="" id="{D0943646-EAEE-40B1-9FC5-0ED8510A5799}"/>
              </a:ext>
            </a:extLst>
          </p:cNvPr>
          <p:cNvSpPr/>
          <p:nvPr/>
        </p:nvSpPr>
        <p:spPr>
          <a:xfrm>
            <a:off x="11698767" y="3240705"/>
            <a:ext cx="234413" cy="30349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xmlns="" id="{03102BC5-3231-40BD-AF3F-E042D4C35AA0}"/>
              </a:ext>
            </a:extLst>
          </p:cNvPr>
          <p:cNvSpPr/>
          <p:nvPr/>
        </p:nvSpPr>
        <p:spPr>
          <a:xfrm>
            <a:off x="11698768" y="3955729"/>
            <a:ext cx="215364" cy="33191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82F4F613-91FC-4731-9ECC-6E5BCDD64878}"/>
              </a:ext>
            </a:extLst>
          </p:cNvPr>
          <p:cNvCxnSpPr>
            <a:cxnSpLocks/>
          </p:cNvCxnSpPr>
          <p:nvPr/>
        </p:nvCxnSpPr>
        <p:spPr>
          <a:xfrm flipV="1">
            <a:off x="11483788" y="5960341"/>
            <a:ext cx="123713" cy="422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xmlns="" id="{8321FC2E-C92C-4EE9-8E19-198F1F6880E6}"/>
              </a:ext>
            </a:extLst>
          </p:cNvPr>
          <p:cNvSpPr/>
          <p:nvPr/>
        </p:nvSpPr>
        <p:spPr>
          <a:xfrm>
            <a:off x="8238122" y="2740526"/>
            <a:ext cx="58671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xmlns="" id="{3CA0C167-1E12-4746-AC9A-6E0DEFFB4108}"/>
              </a:ext>
            </a:extLst>
          </p:cNvPr>
          <p:cNvSpPr/>
          <p:nvPr/>
        </p:nvSpPr>
        <p:spPr>
          <a:xfrm>
            <a:off x="8078161" y="5097837"/>
            <a:ext cx="58671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012415" y="3800042"/>
            <a:ext cx="3541451" cy="2419087"/>
            <a:chOff x="8651347" y="3625214"/>
            <a:chExt cx="2604406" cy="2364042"/>
          </a:xfrm>
        </p:grpSpPr>
        <p:grpSp>
          <p:nvGrpSpPr>
            <p:cNvPr id="35" name="Group 34"/>
            <p:cNvGrpSpPr/>
            <p:nvPr/>
          </p:nvGrpSpPr>
          <p:grpSpPr>
            <a:xfrm>
              <a:off x="8651347" y="3625214"/>
              <a:ext cx="2604406" cy="2364042"/>
              <a:chOff x="3690258" y="3484211"/>
              <a:chExt cx="3110592" cy="2356494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844141" y="3484211"/>
                <a:ext cx="1072243" cy="369331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Profits</a:t>
                </a: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147457" y="5453743"/>
                <a:ext cx="265339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4912055" y="5471373"/>
                <a:ext cx="1649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Year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90258" y="3530083"/>
                <a:ext cx="461665" cy="1915495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>
                    <a:solidFill>
                      <a:schemeClr val="tx2"/>
                    </a:solidFill>
                  </a:rPr>
                  <a:t>Worldwide Profits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xmlns="" id="{FCB7EBE7-71D0-4252-911A-C37824B82898}"/>
                </a:ext>
              </a:extLst>
            </p:cNvPr>
            <p:cNvSpPr/>
            <p:nvPr/>
          </p:nvSpPr>
          <p:spPr>
            <a:xfrm>
              <a:off x="9325415" y="4966078"/>
              <a:ext cx="58671" cy="59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xmlns="" id="{8F69B8C9-9AC1-4A07-8A38-C03CE4C37FB7}"/>
                </a:ext>
              </a:extLst>
            </p:cNvPr>
            <p:cNvSpPr/>
            <p:nvPr/>
          </p:nvSpPr>
          <p:spPr>
            <a:xfrm>
              <a:off x="9570297" y="4680584"/>
              <a:ext cx="58671" cy="59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xmlns="" id="{2A3D726D-570B-4DC9-9D07-972D0BC95103}"/>
                </a:ext>
              </a:extLst>
            </p:cNvPr>
            <p:cNvSpPr/>
            <p:nvPr/>
          </p:nvSpPr>
          <p:spPr>
            <a:xfrm>
              <a:off x="9798484" y="5033663"/>
              <a:ext cx="58671" cy="59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xmlns="" id="{70A84870-9F8B-4A17-8F4D-91B56E7B8E11}"/>
                </a:ext>
              </a:extLst>
            </p:cNvPr>
            <p:cNvSpPr/>
            <p:nvPr/>
          </p:nvSpPr>
          <p:spPr>
            <a:xfrm>
              <a:off x="9985093" y="4741214"/>
              <a:ext cx="58671" cy="59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xmlns="" id="{572127C1-6D61-4C2E-8059-598212BB99CF}"/>
                </a:ext>
              </a:extLst>
            </p:cNvPr>
            <p:cNvSpPr/>
            <p:nvPr/>
          </p:nvSpPr>
          <p:spPr>
            <a:xfrm>
              <a:off x="10359012" y="5129679"/>
              <a:ext cx="58671" cy="59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91322" y="1396805"/>
            <a:ext cx="4697004" cy="2328102"/>
            <a:chOff x="8127892" y="480177"/>
            <a:chExt cx="4313548" cy="2328102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5F74147B-BED1-43A8-9B93-DD26CF0362C0}"/>
                </a:ext>
              </a:extLst>
            </p:cNvPr>
            <p:cNvCxnSpPr>
              <a:cxnSpLocks/>
            </p:cNvCxnSpPr>
            <p:nvPr/>
          </p:nvCxnSpPr>
          <p:spPr>
            <a:xfrm>
              <a:off x="9640702" y="1154735"/>
              <a:ext cx="517153" cy="0"/>
            </a:xfrm>
            <a:prstGeom prst="line">
              <a:avLst/>
            </a:prstGeom>
            <a:ln w="571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11A18E14-59E9-4553-BB3B-F3491D39C75F}"/>
                </a:ext>
              </a:extLst>
            </p:cNvPr>
            <p:cNvCxnSpPr>
              <a:cxnSpLocks/>
            </p:cNvCxnSpPr>
            <p:nvPr/>
          </p:nvCxnSpPr>
          <p:spPr>
            <a:xfrm>
              <a:off x="9646852" y="1364119"/>
              <a:ext cx="517153" cy="0"/>
            </a:xfrm>
            <a:prstGeom prst="line">
              <a:avLst/>
            </a:prstGeom>
            <a:ln w="571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8127892" y="480177"/>
              <a:ext cx="4313548" cy="2328102"/>
              <a:chOff x="6039426" y="3525793"/>
              <a:chExt cx="4313548" cy="232810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6039426" y="3525793"/>
                <a:ext cx="2469591" cy="2328102"/>
                <a:chOff x="3690258" y="3483539"/>
                <a:chExt cx="3110592" cy="2328103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5216954" y="3483539"/>
                  <a:ext cx="1072243" cy="369331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Ratings</a:t>
                  </a: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147457" y="5453743"/>
                  <a:ext cx="265339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5018314" y="5442310"/>
                  <a:ext cx="16491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</a:rPr>
                    <a:t>Year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690258" y="3530083"/>
                  <a:ext cx="461665" cy="1453243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</a:rPr>
                    <a:t>Marks</a:t>
                  </a: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FEC47976-6018-44C2-85CA-FE09627F731F}"/>
                  </a:ext>
                </a:extLst>
              </p:cNvPr>
              <p:cNvSpPr txBox="1"/>
              <p:nvPr/>
            </p:nvSpPr>
            <p:spPr>
              <a:xfrm>
                <a:off x="7564587" y="5063190"/>
                <a:ext cx="27883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Bradley Hand" charset="0"/>
                    <a:ea typeface="Bradley Hand" charset="0"/>
                    <a:cs typeface="Bradley Hand" charset="0"/>
                  </a:rPr>
                  <a:t>Show Tooltip on Brush</a:t>
                </a:r>
              </a:p>
            </p:txBody>
          </p:sp>
          <p:sp>
            <p:nvSpPr>
              <p:cNvPr id="92" name="Speech Bubble: Rectangle 91">
                <a:extLst>
                  <a:ext uri="{FF2B5EF4-FFF2-40B4-BE49-F238E27FC236}">
                    <a16:creationId xmlns:a16="http://schemas.microsoft.com/office/drawing/2014/main" xmlns="" id="{0EBE6E0A-FFFC-41DD-8175-54097C406DC3}"/>
                  </a:ext>
                </a:extLst>
              </p:cNvPr>
              <p:cNvSpPr/>
              <p:nvPr/>
            </p:nvSpPr>
            <p:spPr>
              <a:xfrm>
                <a:off x="7464682" y="4010679"/>
                <a:ext cx="664927" cy="512786"/>
              </a:xfrm>
              <a:prstGeom prst="wedgeRectCallou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77A01DE3-D264-4442-93A1-6D2568246996}"/>
                  </a:ext>
                </a:extLst>
              </p:cNvPr>
              <p:cNvSpPr/>
              <p:nvPr/>
            </p:nvSpPr>
            <p:spPr>
              <a:xfrm>
                <a:off x="6732931" y="4418052"/>
                <a:ext cx="58671" cy="591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xmlns="" id="{8C0DA4ED-39FD-4377-8220-4CF979EFB3DA}"/>
                  </a:ext>
                </a:extLst>
              </p:cNvPr>
              <p:cNvSpPr/>
              <p:nvPr/>
            </p:nvSpPr>
            <p:spPr>
              <a:xfrm>
                <a:off x="6913039" y="4570452"/>
                <a:ext cx="58671" cy="591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id="{0CA6F27A-B930-454D-82BD-58102846F6CD}"/>
                  </a:ext>
                </a:extLst>
              </p:cNvPr>
              <p:cNvSpPr/>
              <p:nvPr/>
            </p:nvSpPr>
            <p:spPr>
              <a:xfrm>
                <a:off x="7266285" y="4418052"/>
                <a:ext cx="58671" cy="591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AED01084-D69F-4D3E-BC42-AA59AA2C3BE2}"/>
                  </a:ext>
                </a:extLst>
              </p:cNvPr>
              <p:cNvSpPr/>
              <p:nvPr/>
            </p:nvSpPr>
            <p:spPr>
              <a:xfrm>
                <a:off x="7600196" y="4652343"/>
                <a:ext cx="58671" cy="591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xmlns="" id="{810B726E-36D3-4B68-A09E-D5B39BC38494}"/>
                  </a:ext>
                </a:extLst>
              </p:cNvPr>
              <p:cNvSpPr/>
              <p:nvPr/>
            </p:nvSpPr>
            <p:spPr>
              <a:xfrm>
                <a:off x="7896628" y="5102987"/>
                <a:ext cx="58671" cy="591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xmlns="" id="{38B89455-5A96-420F-8515-7C6054D245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93613" y="4553428"/>
                <a:ext cx="309533" cy="4191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376F348-E111-414B-A05E-8684219AF14C}"/>
              </a:ext>
            </a:extLst>
          </p:cNvPr>
          <p:cNvSpPr txBox="1"/>
          <p:nvPr/>
        </p:nvSpPr>
        <p:spPr>
          <a:xfrm>
            <a:off x="10885526" y="6385984"/>
            <a:ext cx="2788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radley Hand" charset="0"/>
                <a:ea typeface="Bradley Hand" charset="0"/>
                <a:cs typeface="Bradley Hand" charset="0"/>
              </a:rPr>
              <a:t>Scroll Bar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40728" y="1226930"/>
            <a:ext cx="10758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86817" y="548755"/>
            <a:ext cx="5940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Directors Production Tracker</a:t>
            </a:r>
          </a:p>
          <a:p>
            <a:pPr algn="ctr"/>
            <a:r>
              <a:rPr lang="en-US" sz="1200" dirty="0" smtClean="0">
                <a:latin typeface="Ayuthaya" charset="-34"/>
                <a:ea typeface="Ayuthaya" charset="-34"/>
                <a:cs typeface="Ayuthaya" charset="-34"/>
              </a:rPr>
              <a:t>Website Description</a:t>
            </a:r>
            <a:endParaRPr lang="en-US" sz="1200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063771" y="1765659"/>
            <a:ext cx="951342" cy="40478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048898" y="1775479"/>
            <a:ext cx="10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Director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8C0DA4ED-39FD-4377-8220-4CF979EFB3DA}"/>
              </a:ext>
            </a:extLst>
          </p:cNvPr>
          <p:cNvSpPr/>
          <p:nvPr/>
        </p:nvSpPr>
        <p:spPr>
          <a:xfrm>
            <a:off x="10210722" y="2373735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xmlns="" id="{8C0DA4ED-39FD-4377-8220-4CF979EFB3DA}"/>
              </a:ext>
            </a:extLst>
          </p:cNvPr>
          <p:cNvSpPr/>
          <p:nvPr/>
        </p:nvSpPr>
        <p:spPr>
          <a:xfrm>
            <a:off x="10210725" y="2576934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8C0DA4ED-39FD-4377-8220-4CF979EFB3DA}"/>
              </a:ext>
            </a:extLst>
          </p:cNvPr>
          <p:cNvSpPr/>
          <p:nvPr/>
        </p:nvSpPr>
        <p:spPr>
          <a:xfrm>
            <a:off x="10191788" y="2813977"/>
            <a:ext cx="63887" cy="59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C821B187-5F90-40F9-8DE6-E44B02A4C3BF}"/>
              </a:ext>
            </a:extLst>
          </p:cNvPr>
          <p:cNvCxnSpPr>
            <a:cxnSpLocks/>
          </p:cNvCxnSpPr>
          <p:nvPr/>
        </p:nvCxnSpPr>
        <p:spPr>
          <a:xfrm flipH="1" flipV="1">
            <a:off x="10623077" y="2778564"/>
            <a:ext cx="337887" cy="39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6BFE790D-F0D2-438C-8FE7-0CDDEB47B4F8}"/>
              </a:ext>
            </a:extLst>
          </p:cNvPr>
          <p:cNvSpPr txBox="1"/>
          <p:nvPr/>
        </p:nvSpPr>
        <p:spPr>
          <a:xfrm>
            <a:off x="10623077" y="3222453"/>
            <a:ext cx="2788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radley Hand" charset="0"/>
                <a:ea typeface="Bradley Hand" charset="0"/>
                <a:cs typeface="Bradley Hand" charset="0"/>
              </a:rPr>
              <a:t>Legend</a:t>
            </a:r>
            <a:r>
              <a:rPr lang="en-US" sz="1600" b="1" dirty="0" smtClean="0">
                <a:latin typeface="Ink Free" panose="03080402000500000000" pitchFamily="66" charset="0"/>
              </a:rPr>
              <a:t> </a:t>
            </a:r>
            <a:endParaRPr lang="en-US" sz="1600" b="1" dirty="0">
              <a:latin typeface="Ink Free" panose="03080402000500000000" pitchFamily="66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35172" y="1346430"/>
            <a:ext cx="813046" cy="246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/>
          <p:cNvSpPr/>
          <p:nvPr/>
        </p:nvSpPr>
        <p:spPr>
          <a:xfrm flipH="1" flipV="1">
            <a:off x="2902781" y="1409196"/>
            <a:ext cx="194638" cy="1372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623733" y="1346430"/>
            <a:ext cx="3122744" cy="246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644380" y="1303190"/>
            <a:ext cx="3081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Functionality Introduction</a:t>
            </a:r>
            <a:endParaRPr lang="en-US" sz="14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2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Abadi MT Condensed Light</vt:lpstr>
      <vt:lpstr>Ayuthaya</vt:lpstr>
      <vt:lpstr>Bradley Hand</vt:lpstr>
      <vt:lpstr>Calibri</vt:lpstr>
      <vt:lpstr>Calibri Light</vt:lpstr>
      <vt:lpstr>Chalkboard</vt:lpstr>
      <vt:lpstr>Ink Free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2019-11-22T01:37:45Z</dcterms:created>
  <dcterms:modified xsi:type="dcterms:W3CDTF">2019-11-29T06:30:29Z</dcterms:modified>
</cp:coreProperties>
</file>