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6"/>
    <p:restoredTop sz="94672"/>
  </p:normalViewPr>
  <p:slideViewPr>
    <p:cSldViewPr snapToGrid="0" snapToObjects="1">
      <p:cViewPr varScale="1">
        <p:scale>
          <a:sx n="79" d="100"/>
          <a:sy n="79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0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1815-F26E-0943-B0A9-F4657508C3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564527" y="373618"/>
            <a:ext cx="7299745" cy="2674773"/>
            <a:chOff x="3885326" y="386834"/>
            <a:chExt cx="7299745" cy="2674773"/>
          </a:xfrm>
        </p:grpSpPr>
        <p:sp>
          <p:nvSpPr>
            <p:cNvPr id="5" name="TextBox 4"/>
            <p:cNvSpPr txBox="1"/>
            <p:nvPr/>
          </p:nvSpPr>
          <p:spPr>
            <a:xfrm>
              <a:off x="5924549" y="386834"/>
              <a:ext cx="3004457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Top 50 Productive Directors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506686" y="2465614"/>
              <a:ext cx="6678385" cy="16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588329" y="1289957"/>
              <a:ext cx="293914" cy="117565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2485" y="1779814"/>
              <a:ext cx="283029" cy="69396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85756" y="996043"/>
              <a:ext cx="277586" cy="14532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73584" y="1528660"/>
              <a:ext cx="283028" cy="94511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61412" y="1159329"/>
              <a:ext cx="277586" cy="131444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54682" y="2149145"/>
              <a:ext cx="291196" cy="32463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1562" y="1779814"/>
              <a:ext cx="280309" cy="69396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8442" y="810203"/>
              <a:ext cx="310243" cy="166357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75322" y="1528660"/>
              <a:ext cx="321125" cy="95328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12136" y="1257300"/>
              <a:ext cx="332014" cy="121647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59839" y="2269671"/>
              <a:ext cx="277586" cy="20410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8998" y="2692275"/>
              <a:ext cx="164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Directors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5326" y="816428"/>
              <a:ext cx="461665" cy="145324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Movies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606680" y="3479151"/>
            <a:ext cx="2469591" cy="2549195"/>
            <a:chOff x="3690258" y="3484211"/>
            <a:chExt cx="3110592" cy="2549196"/>
          </a:xfrm>
        </p:grpSpPr>
        <p:sp>
          <p:nvSpPr>
            <p:cNvPr id="23" name="TextBox 22"/>
            <p:cNvSpPr txBox="1"/>
            <p:nvPr/>
          </p:nvSpPr>
          <p:spPr>
            <a:xfrm>
              <a:off x="4844141" y="3484211"/>
              <a:ext cx="1072243" cy="369331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Ratings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147457" y="5453743"/>
              <a:ext cx="26533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4289878" y="4256705"/>
              <a:ext cx="2077356" cy="747812"/>
            </a:xfrm>
            <a:custGeom>
              <a:avLst/>
              <a:gdLst>
                <a:gd name="connsiteX0" fmla="*/ 0 w 2077356"/>
                <a:gd name="connsiteY0" fmla="*/ 747812 h 747812"/>
                <a:gd name="connsiteX1" fmla="*/ 555171 w 2077356"/>
                <a:gd name="connsiteY1" fmla="*/ 208969 h 747812"/>
                <a:gd name="connsiteX2" fmla="*/ 1077685 w 2077356"/>
                <a:gd name="connsiteY2" fmla="*/ 731484 h 747812"/>
                <a:gd name="connsiteX3" fmla="*/ 2008414 w 2077356"/>
                <a:gd name="connsiteY3" fmla="*/ 45684 h 747812"/>
                <a:gd name="connsiteX4" fmla="*/ 2008414 w 2077356"/>
                <a:gd name="connsiteY4" fmla="*/ 62012 h 7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356" h="747812">
                  <a:moveTo>
                    <a:pt x="0" y="747812"/>
                  </a:moveTo>
                  <a:cubicBezTo>
                    <a:pt x="187778" y="479751"/>
                    <a:pt x="375557" y="211690"/>
                    <a:pt x="555171" y="208969"/>
                  </a:cubicBezTo>
                  <a:cubicBezTo>
                    <a:pt x="734785" y="206248"/>
                    <a:pt x="835478" y="758698"/>
                    <a:pt x="1077685" y="731484"/>
                  </a:cubicBezTo>
                  <a:cubicBezTo>
                    <a:pt x="1319892" y="704270"/>
                    <a:pt x="1853293" y="157263"/>
                    <a:pt x="2008414" y="45684"/>
                  </a:cubicBezTo>
                  <a:cubicBezTo>
                    <a:pt x="2163535" y="-65895"/>
                    <a:pt x="2008414" y="62012"/>
                    <a:pt x="2008414" y="62012"/>
                  </a:cubicBezTo>
                </a:path>
              </a:pathLst>
            </a:custGeom>
            <a:ln w="444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18314" y="5664075"/>
              <a:ext cx="164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Movies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90258" y="3530083"/>
              <a:ext cx="461665" cy="145324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Marks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447643" y="3489442"/>
            <a:ext cx="2604406" cy="2557361"/>
            <a:chOff x="7116534" y="3462829"/>
            <a:chExt cx="3110592" cy="2549196"/>
          </a:xfrm>
        </p:grpSpPr>
        <p:grpSp>
          <p:nvGrpSpPr>
            <p:cNvPr id="35" name="Group 34"/>
            <p:cNvGrpSpPr/>
            <p:nvPr/>
          </p:nvGrpSpPr>
          <p:grpSpPr>
            <a:xfrm>
              <a:off x="7116534" y="3462829"/>
              <a:ext cx="3110592" cy="2549196"/>
              <a:chOff x="3690258" y="3484211"/>
              <a:chExt cx="3110592" cy="2549196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844141" y="3484211"/>
                <a:ext cx="1072243" cy="369331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Profits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147457" y="5453743"/>
                <a:ext cx="265339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018314" y="5664075"/>
                <a:ext cx="1649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/>
                    </a:solidFill>
                  </a:rPr>
                  <a:t>Movies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90258" y="3530083"/>
                <a:ext cx="461665" cy="191549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mtClean="0">
                    <a:solidFill>
                      <a:schemeClr val="tx2"/>
                    </a:solidFill>
                  </a:rPr>
                  <a:t>Worldwide Profits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1" name="Freeform 50"/>
            <p:cNvSpPr/>
            <p:nvPr/>
          </p:nvSpPr>
          <p:spPr>
            <a:xfrm>
              <a:off x="7737019" y="4147458"/>
              <a:ext cx="2008414" cy="1045125"/>
            </a:xfrm>
            <a:custGeom>
              <a:avLst/>
              <a:gdLst>
                <a:gd name="connsiteX0" fmla="*/ 0 w 2008414"/>
                <a:gd name="connsiteY0" fmla="*/ 376566 h 1045125"/>
                <a:gd name="connsiteX1" fmla="*/ 522514 w 2008414"/>
                <a:gd name="connsiteY1" fmla="*/ 801109 h 1045125"/>
                <a:gd name="connsiteX2" fmla="*/ 1273628 w 2008414"/>
                <a:gd name="connsiteY2" fmla="*/ 1009 h 1045125"/>
                <a:gd name="connsiteX3" fmla="*/ 1828800 w 2008414"/>
                <a:gd name="connsiteY3" fmla="*/ 997052 h 1045125"/>
                <a:gd name="connsiteX4" fmla="*/ 2008414 w 2008414"/>
                <a:gd name="connsiteY4" fmla="*/ 899081 h 104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414" h="1045125">
                  <a:moveTo>
                    <a:pt x="0" y="376566"/>
                  </a:moveTo>
                  <a:cubicBezTo>
                    <a:pt x="155121" y="620134"/>
                    <a:pt x="310243" y="863702"/>
                    <a:pt x="522514" y="801109"/>
                  </a:cubicBezTo>
                  <a:cubicBezTo>
                    <a:pt x="734785" y="738516"/>
                    <a:pt x="1055914" y="-31648"/>
                    <a:pt x="1273628" y="1009"/>
                  </a:cubicBezTo>
                  <a:cubicBezTo>
                    <a:pt x="1491342" y="33666"/>
                    <a:pt x="1706336" y="847373"/>
                    <a:pt x="1828800" y="997052"/>
                  </a:cubicBezTo>
                  <a:cubicBezTo>
                    <a:pt x="1951264" y="1146731"/>
                    <a:pt x="2008414" y="899081"/>
                    <a:pt x="2008414" y="899081"/>
                  </a:cubicBezTo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0575" y="452148"/>
            <a:ext cx="2253343" cy="5875354"/>
            <a:chOff x="373705" y="438751"/>
            <a:chExt cx="2253343" cy="5875354"/>
          </a:xfrm>
        </p:grpSpPr>
        <p:sp>
          <p:nvSpPr>
            <p:cNvPr id="22" name="Rectangle 21"/>
            <p:cNvSpPr/>
            <p:nvPr/>
          </p:nvSpPr>
          <p:spPr>
            <a:xfrm>
              <a:off x="373705" y="452148"/>
              <a:ext cx="2253343" cy="58619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73705" y="1355271"/>
              <a:ext cx="22533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04088" y="438751"/>
              <a:ext cx="12918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Directors</a:t>
              </a:r>
            </a:p>
            <a:p>
              <a:r>
                <a:rPr lang="en-US" dirty="0" smtClean="0"/>
                <a:t>Production</a:t>
              </a:r>
            </a:p>
            <a:p>
              <a:r>
                <a:rPr lang="en-US" dirty="0" smtClean="0"/>
                <a:t>Tracker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3517" y="1608363"/>
              <a:ext cx="1137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Filter</a:t>
              </a:r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26416" y="2025914"/>
              <a:ext cx="1712161" cy="521343"/>
              <a:chOff x="626416" y="2025914"/>
              <a:chExt cx="1712161" cy="52134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45465" y="2334985"/>
                <a:ext cx="1693112" cy="212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26416" y="2025914"/>
                <a:ext cx="140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Time Span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32102" y="2962868"/>
              <a:ext cx="1712161" cy="521343"/>
              <a:chOff x="626416" y="2025914"/>
              <a:chExt cx="1712161" cy="52134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45465" y="2334985"/>
                <a:ext cx="1693112" cy="212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26416" y="2025914"/>
                <a:ext cx="140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Directors</a:t>
                </a:r>
                <a:endParaRPr lang="en-US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26416" y="3948221"/>
              <a:ext cx="1712161" cy="521343"/>
              <a:chOff x="626416" y="2025914"/>
              <a:chExt cx="1712161" cy="521343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45465" y="2334985"/>
                <a:ext cx="1693112" cy="2122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6416" y="2025914"/>
                <a:ext cx="140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Genres</a:t>
                </a:r>
                <a:endParaRPr lang="en-US" dirty="0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3825929" y="3497608"/>
            <a:ext cx="1595065" cy="2000331"/>
            <a:chOff x="3494004" y="3451554"/>
            <a:chExt cx="1595065" cy="2000331"/>
          </a:xfrm>
        </p:grpSpPr>
        <p:sp>
          <p:nvSpPr>
            <p:cNvPr id="66" name="Rectangle 65"/>
            <p:cNvSpPr/>
            <p:nvPr/>
          </p:nvSpPr>
          <p:spPr>
            <a:xfrm>
              <a:off x="3494005" y="3451554"/>
              <a:ext cx="1533834" cy="2000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94004" y="3530084"/>
              <a:ext cx="159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List of Movies</a:t>
              </a:r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543301" y="4162867"/>
              <a:ext cx="1336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543301" y="4469564"/>
              <a:ext cx="1336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543301" y="4837781"/>
              <a:ext cx="1336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543301" y="5215864"/>
              <a:ext cx="1336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7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2019-11-22T01:37:45Z</dcterms:created>
  <dcterms:modified xsi:type="dcterms:W3CDTF">2019-11-22T02:21:04Z</dcterms:modified>
</cp:coreProperties>
</file>