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0"/>
    <p:restoredTop sz="94672"/>
  </p:normalViewPr>
  <p:slideViewPr>
    <p:cSldViewPr snapToGrid="0" snapToObjects="1">
      <p:cViewPr varScale="1">
        <p:scale>
          <a:sx n="79" d="100"/>
          <a:sy n="79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D0055-43E6-9044-95AF-B65387BEF08C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86885-901A-D946-A760-7EDA2D2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6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1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0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3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1815-F26E-0943-B0A9-F4657508C3D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155440" y="436835"/>
            <a:ext cx="9661363" cy="65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5400000">
            <a:off x="513192" y="1940244"/>
            <a:ext cx="4325632" cy="4428565"/>
            <a:chOff x="3998081" y="293883"/>
            <a:chExt cx="6983915" cy="2844440"/>
          </a:xfrm>
        </p:grpSpPr>
        <p:sp>
          <p:nvSpPr>
            <p:cNvPr id="5" name="TextBox 4"/>
            <p:cNvSpPr txBox="1"/>
            <p:nvPr/>
          </p:nvSpPr>
          <p:spPr>
            <a:xfrm rot="16200000">
              <a:off x="3203336" y="1088628"/>
              <a:ext cx="2185792" cy="59630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Top 30  Most Productive Directors</a:t>
              </a:r>
            </a:p>
          </p:txBody>
        </p:sp>
        <p:cxnSp>
          <p:nvCxnSpPr>
            <p:cNvPr id="7" name="Straight Connector 6"/>
            <p:cNvCxnSpPr>
              <a:cxnSpLocks/>
            </p:cNvCxnSpPr>
            <p:nvPr/>
          </p:nvCxnSpPr>
          <p:spPr>
            <a:xfrm rot="16200000" flipH="1">
              <a:off x="7524095" y="-468975"/>
              <a:ext cx="14139" cy="58833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766913" y="1280484"/>
              <a:ext cx="293914" cy="117565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287728" y="1760870"/>
              <a:ext cx="283029" cy="693964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57189" y="1005516"/>
              <a:ext cx="277587" cy="145324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30385" y="1528660"/>
              <a:ext cx="283028" cy="94511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61412" y="1159329"/>
              <a:ext cx="277586" cy="131444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07063" y="2144409"/>
              <a:ext cx="291196" cy="32463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90130" y="1779814"/>
              <a:ext cx="280309" cy="693964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1292" y="810203"/>
              <a:ext cx="310242" cy="166357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68170" y="1528660"/>
              <a:ext cx="321124" cy="95328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04987" y="1257300"/>
              <a:ext cx="332014" cy="121647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10800000">
              <a:off x="6153542" y="2525794"/>
              <a:ext cx="2084157" cy="237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Director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236618" y="588602"/>
              <a:ext cx="745378" cy="254972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Number of Movies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7D4A0B3-60F7-4EC4-80FA-ABEF393D61C7}"/>
              </a:ext>
            </a:extLst>
          </p:cNvPr>
          <p:cNvSpPr/>
          <p:nvPr/>
        </p:nvSpPr>
        <p:spPr>
          <a:xfrm>
            <a:off x="1140728" y="424595"/>
            <a:ext cx="9676075" cy="583758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27E91071-DC6B-4FAD-BAAF-DAA1738C6E03}"/>
              </a:ext>
            </a:extLst>
          </p:cNvPr>
          <p:cNvCxnSpPr>
            <a:cxnSpLocks/>
          </p:cNvCxnSpPr>
          <p:nvPr/>
        </p:nvCxnSpPr>
        <p:spPr>
          <a:xfrm>
            <a:off x="1007881" y="1291536"/>
            <a:ext cx="295119" cy="197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86AE56D-87DB-4A7B-96B7-0DC85D6B08B9}"/>
              </a:ext>
            </a:extLst>
          </p:cNvPr>
          <p:cNvSpPr txBox="1"/>
          <p:nvPr/>
        </p:nvSpPr>
        <p:spPr>
          <a:xfrm>
            <a:off x="148256" y="932929"/>
            <a:ext cx="1291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radley Hand" charset="0"/>
                <a:ea typeface="Bradley Hand" charset="0"/>
                <a:cs typeface="Bradley Hand" charset="0"/>
              </a:rPr>
              <a:t>Dropdown </a:t>
            </a:r>
          </a:p>
          <a:p>
            <a:r>
              <a:rPr lang="en-US" sz="1600" b="1" dirty="0">
                <a:latin typeface="Bradley Hand" charset="0"/>
                <a:ea typeface="Bradley Hand" charset="0"/>
                <a:cs typeface="Bradley Hand" charset="0"/>
              </a:rPr>
              <a:t>Menu 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xmlns="" id="{D0943646-EAEE-40B1-9FC5-0ED8510A5799}"/>
              </a:ext>
            </a:extLst>
          </p:cNvPr>
          <p:cNvSpPr/>
          <p:nvPr/>
        </p:nvSpPr>
        <p:spPr>
          <a:xfrm>
            <a:off x="10577885" y="1211289"/>
            <a:ext cx="215364" cy="5034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xmlns="" id="{03102BC5-3231-40BD-AF3F-E042D4C35AA0}"/>
              </a:ext>
            </a:extLst>
          </p:cNvPr>
          <p:cNvSpPr/>
          <p:nvPr/>
        </p:nvSpPr>
        <p:spPr>
          <a:xfrm>
            <a:off x="10577885" y="3926233"/>
            <a:ext cx="215364" cy="33191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82F4F613-91FC-4731-9ECC-6E5BCDD64878}"/>
              </a:ext>
            </a:extLst>
          </p:cNvPr>
          <p:cNvCxnSpPr>
            <a:cxnSpLocks/>
          </p:cNvCxnSpPr>
          <p:nvPr/>
        </p:nvCxnSpPr>
        <p:spPr>
          <a:xfrm flipV="1">
            <a:off x="10561854" y="5960341"/>
            <a:ext cx="123713" cy="422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xmlns="" id="{8321FC2E-C92C-4EE9-8E19-198F1F6880E6}"/>
              </a:ext>
            </a:extLst>
          </p:cNvPr>
          <p:cNvSpPr/>
          <p:nvPr/>
        </p:nvSpPr>
        <p:spPr>
          <a:xfrm>
            <a:off x="7943155" y="2740526"/>
            <a:ext cx="58671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xmlns="" id="{3CA0C167-1E12-4746-AC9A-6E0DEFFB4108}"/>
              </a:ext>
            </a:extLst>
          </p:cNvPr>
          <p:cNvSpPr/>
          <p:nvPr/>
        </p:nvSpPr>
        <p:spPr>
          <a:xfrm>
            <a:off x="7842025" y="5502848"/>
            <a:ext cx="58671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717448" y="3800042"/>
            <a:ext cx="3541451" cy="2419087"/>
            <a:chOff x="8651347" y="3625214"/>
            <a:chExt cx="2604406" cy="2364042"/>
          </a:xfrm>
        </p:grpSpPr>
        <p:grpSp>
          <p:nvGrpSpPr>
            <p:cNvPr id="35" name="Group 34"/>
            <p:cNvGrpSpPr/>
            <p:nvPr/>
          </p:nvGrpSpPr>
          <p:grpSpPr>
            <a:xfrm>
              <a:off x="8651347" y="3625214"/>
              <a:ext cx="2604406" cy="2364042"/>
              <a:chOff x="3690258" y="3484211"/>
              <a:chExt cx="3110592" cy="2356494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844141" y="3484211"/>
                <a:ext cx="1072243" cy="369331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Profits</a:t>
                </a: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147457" y="5453743"/>
                <a:ext cx="265339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4912055" y="5471373"/>
                <a:ext cx="1649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Year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690258" y="3530083"/>
                <a:ext cx="461665" cy="1915495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Worldwide Profits</a:t>
                </a:r>
              </a:p>
            </p:txBody>
          </p:sp>
        </p:grp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FCB7EBE7-71D0-4252-911A-C37824B82898}"/>
                </a:ext>
              </a:extLst>
            </p:cNvPr>
            <p:cNvSpPr/>
            <p:nvPr/>
          </p:nvSpPr>
          <p:spPr>
            <a:xfrm>
              <a:off x="9325415" y="4966078"/>
              <a:ext cx="58671" cy="59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xmlns="" id="{8F69B8C9-9AC1-4A07-8A38-C03CE4C37FB7}"/>
                </a:ext>
              </a:extLst>
            </p:cNvPr>
            <p:cNvSpPr/>
            <p:nvPr/>
          </p:nvSpPr>
          <p:spPr>
            <a:xfrm>
              <a:off x="9570297" y="4680584"/>
              <a:ext cx="58671" cy="59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xmlns="" id="{2A3D726D-570B-4DC9-9D07-972D0BC95103}"/>
                </a:ext>
              </a:extLst>
            </p:cNvPr>
            <p:cNvSpPr/>
            <p:nvPr/>
          </p:nvSpPr>
          <p:spPr>
            <a:xfrm>
              <a:off x="9798484" y="5033663"/>
              <a:ext cx="58671" cy="59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xmlns="" id="{70A84870-9F8B-4A17-8F4D-91B56E7B8E11}"/>
                </a:ext>
              </a:extLst>
            </p:cNvPr>
            <p:cNvSpPr/>
            <p:nvPr/>
          </p:nvSpPr>
          <p:spPr>
            <a:xfrm>
              <a:off x="9985093" y="4741214"/>
              <a:ext cx="58671" cy="59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xmlns="" id="{572127C1-6D61-4C2E-8059-598212BB99CF}"/>
                </a:ext>
              </a:extLst>
            </p:cNvPr>
            <p:cNvSpPr/>
            <p:nvPr/>
          </p:nvSpPr>
          <p:spPr>
            <a:xfrm>
              <a:off x="10359012" y="5129679"/>
              <a:ext cx="58671" cy="59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5F74147B-BED1-43A8-9B93-DD26CF0362C0}"/>
              </a:ext>
            </a:extLst>
          </p:cNvPr>
          <p:cNvCxnSpPr>
            <a:cxnSpLocks/>
          </p:cNvCxnSpPr>
          <p:nvPr/>
        </p:nvCxnSpPr>
        <p:spPr>
          <a:xfrm>
            <a:off x="8018426" y="4830319"/>
            <a:ext cx="563126" cy="0"/>
          </a:xfrm>
          <a:prstGeom prst="line">
            <a:avLst/>
          </a:prstGeom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11A18E14-59E9-4553-BB3B-F3491D39C75F}"/>
              </a:ext>
            </a:extLst>
          </p:cNvPr>
          <p:cNvCxnSpPr>
            <a:cxnSpLocks/>
          </p:cNvCxnSpPr>
          <p:nvPr/>
        </p:nvCxnSpPr>
        <p:spPr>
          <a:xfrm>
            <a:off x="8025123" y="5039703"/>
            <a:ext cx="563126" cy="0"/>
          </a:xfrm>
          <a:prstGeom prst="line">
            <a:avLst/>
          </a:prstGeom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678109" y="1129685"/>
            <a:ext cx="2707373" cy="2595222"/>
            <a:chOff x="3669153" y="3216419"/>
            <a:chExt cx="3131697" cy="2595223"/>
          </a:xfrm>
        </p:grpSpPr>
        <p:sp>
          <p:nvSpPr>
            <p:cNvPr id="23" name="TextBox 22"/>
            <p:cNvSpPr txBox="1"/>
            <p:nvPr/>
          </p:nvSpPr>
          <p:spPr>
            <a:xfrm>
              <a:off x="5216954" y="3483539"/>
              <a:ext cx="1072243" cy="369331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Ratings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147457" y="5453743"/>
              <a:ext cx="26533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018314" y="5442310"/>
              <a:ext cx="1649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Year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69153" y="3216419"/>
              <a:ext cx="534021" cy="205993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IMDB Rating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FEC47976-6018-44C2-85CA-FE09627F731F}"/>
              </a:ext>
            </a:extLst>
          </p:cNvPr>
          <p:cNvSpPr txBox="1"/>
          <p:nvPr/>
        </p:nvSpPr>
        <p:spPr>
          <a:xfrm>
            <a:off x="7755756" y="6347405"/>
            <a:ext cx="3036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radley Hand" charset="0"/>
                <a:ea typeface="Bradley Hand" charset="0"/>
                <a:cs typeface="Bradley Hand" charset="0"/>
              </a:rPr>
              <a:t>Show Tooltip on Brush</a:t>
            </a:r>
          </a:p>
        </p:txBody>
      </p:sp>
      <p:sp>
        <p:nvSpPr>
          <p:cNvPr id="92" name="Speech Bubble: Rectangle 91">
            <a:extLst>
              <a:ext uri="{FF2B5EF4-FFF2-40B4-BE49-F238E27FC236}">
                <a16:creationId xmlns:a16="http://schemas.microsoft.com/office/drawing/2014/main" xmlns="" id="{0EBE6E0A-FFFC-41DD-8175-54097C406DC3}"/>
              </a:ext>
            </a:extLst>
          </p:cNvPr>
          <p:cNvSpPr/>
          <p:nvPr/>
        </p:nvSpPr>
        <p:spPr>
          <a:xfrm>
            <a:off x="7913470" y="4695954"/>
            <a:ext cx="724036" cy="512786"/>
          </a:xfrm>
          <a:prstGeom prst="wedgeRectCallou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xmlns="" id="{77A01DE3-D264-4442-93A1-6D2568246996}"/>
              </a:ext>
            </a:extLst>
          </p:cNvPr>
          <p:cNvSpPr/>
          <p:nvPr/>
        </p:nvSpPr>
        <p:spPr>
          <a:xfrm>
            <a:off x="6451509" y="2289064"/>
            <a:ext cx="63887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xmlns="" id="{8C0DA4ED-39FD-4377-8220-4CF979EFB3DA}"/>
              </a:ext>
            </a:extLst>
          </p:cNvPr>
          <p:cNvSpPr/>
          <p:nvPr/>
        </p:nvSpPr>
        <p:spPr>
          <a:xfrm>
            <a:off x="6647628" y="2441464"/>
            <a:ext cx="63887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xmlns="" id="{0CA6F27A-B930-454D-82BD-58102846F6CD}"/>
              </a:ext>
            </a:extLst>
          </p:cNvPr>
          <p:cNvSpPr/>
          <p:nvPr/>
        </p:nvSpPr>
        <p:spPr>
          <a:xfrm>
            <a:off x="7032276" y="2289064"/>
            <a:ext cx="63887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xmlns="" id="{AED01084-D69F-4D3E-BC42-AA59AA2C3BE2}"/>
              </a:ext>
            </a:extLst>
          </p:cNvPr>
          <p:cNvSpPr/>
          <p:nvPr/>
        </p:nvSpPr>
        <p:spPr>
          <a:xfrm>
            <a:off x="7395870" y="2523355"/>
            <a:ext cx="63887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xmlns="" id="{810B726E-36D3-4B68-A09E-D5B39BC38494}"/>
              </a:ext>
            </a:extLst>
          </p:cNvPr>
          <p:cNvSpPr/>
          <p:nvPr/>
        </p:nvSpPr>
        <p:spPr>
          <a:xfrm>
            <a:off x="7718654" y="2973999"/>
            <a:ext cx="63887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38B89455-5A96-420F-8515-7C6054D245C7}"/>
              </a:ext>
            </a:extLst>
          </p:cNvPr>
          <p:cNvCxnSpPr>
            <a:cxnSpLocks/>
          </p:cNvCxnSpPr>
          <p:nvPr/>
        </p:nvCxnSpPr>
        <p:spPr>
          <a:xfrm flipV="1">
            <a:off x="8456242" y="5248173"/>
            <a:ext cx="18360" cy="10938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376F348-E111-414B-A05E-8684219AF14C}"/>
              </a:ext>
            </a:extLst>
          </p:cNvPr>
          <p:cNvSpPr txBox="1"/>
          <p:nvPr/>
        </p:nvSpPr>
        <p:spPr>
          <a:xfrm>
            <a:off x="9988702" y="6321888"/>
            <a:ext cx="2788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radley Hand" charset="0"/>
                <a:ea typeface="Bradley Hand" charset="0"/>
                <a:cs typeface="Bradley Hand" charset="0"/>
              </a:rPr>
              <a:t>Scroll Bar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92746" y="548755"/>
            <a:ext cx="5940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Directors Production Tracker</a:t>
            </a:r>
          </a:p>
          <a:p>
            <a:pPr algn="ctr"/>
            <a:r>
              <a:rPr lang="en-US" sz="1200" dirty="0">
                <a:latin typeface="Comic Sans MS" charset="0"/>
                <a:ea typeface="Comic Sans MS" charset="0"/>
                <a:cs typeface="Comic Sans MS" charset="0"/>
              </a:rPr>
              <a:t>Website Description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341099" y="1655048"/>
            <a:ext cx="951342" cy="40478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333360" y="1761039"/>
            <a:ext cx="108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charset="0"/>
                <a:ea typeface="Comic Sans MS" charset="0"/>
                <a:cs typeface="Comic Sans MS" charset="0"/>
              </a:rPr>
              <a:t>Director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xmlns="" id="{8C0DA4ED-39FD-4377-8220-4CF979EFB3DA}"/>
              </a:ext>
            </a:extLst>
          </p:cNvPr>
          <p:cNvSpPr/>
          <p:nvPr/>
        </p:nvSpPr>
        <p:spPr>
          <a:xfrm>
            <a:off x="9488050" y="2263124"/>
            <a:ext cx="63887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xmlns="" id="{8C0DA4ED-39FD-4377-8220-4CF979EFB3DA}"/>
              </a:ext>
            </a:extLst>
          </p:cNvPr>
          <p:cNvSpPr/>
          <p:nvPr/>
        </p:nvSpPr>
        <p:spPr>
          <a:xfrm>
            <a:off x="9488053" y="2466323"/>
            <a:ext cx="63887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xmlns="" id="{8C0DA4ED-39FD-4377-8220-4CF979EFB3DA}"/>
              </a:ext>
            </a:extLst>
          </p:cNvPr>
          <p:cNvSpPr/>
          <p:nvPr/>
        </p:nvSpPr>
        <p:spPr>
          <a:xfrm>
            <a:off x="9469116" y="2703366"/>
            <a:ext cx="63887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C821B187-5F90-40F9-8DE6-E44B02A4C3BF}"/>
              </a:ext>
            </a:extLst>
          </p:cNvPr>
          <p:cNvCxnSpPr>
            <a:cxnSpLocks/>
          </p:cNvCxnSpPr>
          <p:nvPr/>
        </p:nvCxnSpPr>
        <p:spPr>
          <a:xfrm flipH="1">
            <a:off x="9900406" y="2645954"/>
            <a:ext cx="997499" cy="2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6BFE790D-F0D2-438C-8FE7-0CDDEB47B4F8}"/>
              </a:ext>
            </a:extLst>
          </p:cNvPr>
          <p:cNvSpPr txBox="1"/>
          <p:nvPr/>
        </p:nvSpPr>
        <p:spPr>
          <a:xfrm>
            <a:off x="10890771" y="2484641"/>
            <a:ext cx="2788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radley Hand" charset="0"/>
                <a:ea typeface="Bradley Hand" charset="0"/>
                <a:cs typeface="Bradley Hand" charset="0"/>
              </a:rPr>
              <a:t>Legend</a:t>
            </a:r>
            <a:r>
              <a:rPr lang="en-US" sz="1600" b="1" dirty="0">
                <a:latin typeface="Ink Free" panose="03080402000500000000" pitchFamily="66" charset="0"/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17872" y="1581730"/>
            <a:ext cx="1591620" cy="338554"/>
            <a:chOff x="1417872" y="1581730"/>
            <a:chExt cx="1591620" cy="33855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CE8C0DCD-7D27-4BEA-871C-E5863C238267}"/>
                </a:ext>
              </a:extLst>
            </p:cNvPr>
            <p:cNvSpPr txBox="1"/>
            <p:nvPr/>
          </p:nvSpPr>
          <p:spPr>
            <a:xfrm>
              <a:off x="1417872" y="1581730"/>
              <a:ext cx="14092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mic Sans MS" charset="0"/>
                  <a:ea typeface="Comic Sans MS" charset="0"/>
                  <a:cs typeface="Comic Sans MS" charset="0"/>
                </a:rPr>
                <a:t>Genres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96446" y="1623514"/>
              <a:ext cx="813046" cy="2468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/>
            <p:cNvSpPr/>
            <p:nvPr/>
          </p:nvSpPr>
          <p:spPr>
            <a:xfrm flipH="1" flipV="1">
              <a:off x="2774932" y="1719447"/>
              <a:ext cx="164470" cy="9292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97677" y="1219202"/>
            <a:ext cx="3153951" cy="292388"/>
            <a:chOff x="1450919" y="1267736"/>
            <a:chExt cx="3153951" cy="292388"/>
          </a:xfrm>
        </p:grpSpPr>
        <p:sp>
          <p:nvSpPr>
            <p:cNvPr id="48" name="Rectangle 47"/>
            <p:cNvSpPr/>
            <p:nvPr/>
          </p:nvSpPr>
          <p:spPr>
            <a:xfrm>
              <a:off x="1511507" y="1296178"/>
              <a:ext cx="3093363" cy="2565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50919" y="1267736"/>
              <a:ext cx="291656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Comic Sans MS" charset="0"/>
                  <a:ea typeface="Comic Sans MS" charset="0"/>
                  <a:cs typeface="Comic Sans MS" charset="0"/>
                </a:rPr>
                <a:t>Functionality Introduction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6B3B537-820D-445D-AC32-FFBDFF030B9F}"/>
              </a:ext>
            </a:extLst>
          </p:cNvPr>
          <p:cNvCxnSpPr>
            <a:cxnSpLocks/>
          </p:cNvCxnSpPr>
          <p:nvPr/>
        </p:nvCxnSpPr>
        <p:spPr>
          <a:xfrm>
            <a:off x="6515396" y="2348155"/>
            <a:ext cx="164176" cy="1228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7875518A-F23D-4050-A3BD-6ABA2D36302D}"/>
              </a:ext>
            </a:extLst>
          </p:cNvPr>
          <p:cNvCxnSpPr>
            <a:cxnSpLocks/>
            <a:endCxn id="101" idx="0"/>
          </p:cNvCxnSpPr>
          <p:nvPr/>
        </p:nvCxnSpPr>
        <p:spPr>
          <a:xfrm flipV="1">
            <a:off x="6667796" y="2289064"/>
            <a:ext cx="396424" cy="211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D3A00E40-D19B-423D-9288-E2DB3E0555B2}"/>
              </a:ext>
            </a:extLst>
          </p:cNvPr>
          <p:cNvCxnSpPr>
            <a:cxnSpLocks/>
            <a:stCxn id="101" idx="7"/>
            <a:endCxn id="102" idx="0"/>
          </p:cNvCxnSpPr>
          <p:nvPr/>
        </p:nvCxnSpPr>
        <p:spPr>
          <a:xfrm>
            <a:off x="7086807" y="2297732"/>
            <a:ext cx="341007" cy="225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845024F9-6CF7-4D72-84FC-D3D6B50C5BA2}"/>
              </a:ext>
            </a:extLst>
          </p:cNvPr>
          <p:cNvCxnSpPr>
            <a:cxnSpLocks/>
            <a:stCxn id="102" idx="5"/>
            <a:endCxn id="116" idx="4"/>
          </p:cNvCxnSpPr>
          <p:nvPr/>
        </p:nvCxnSpPr>
        <p:spPr>
          <a:xfrm>
            <a:off x="7450401" y="2573876"/>
            <a:ext cx="300197" cy="459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9C1D0274-118C-41B2-80DB-3F8873A67E11}"/>
              </a:ext>
            </a:extLst>
          </p:cNvPr>
          <p:cNvCxnSpPr>
            <a:cxnSpLocks/>
            <a:stCxn id="103" idx="0"/>
            <a:endCxn id="116" idx="5"/>
          </p:cNvCxnSpPr>
          <p:nvPr/>
        </p:nvCxnSpPr>
        <p:spPr>
          <a:xfrm flipH="1">
            <a:off x="7773185" y="2740526"/>
            <a:ext cx="199306" cy="2839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395AF3F6-2B97-4664-8FA3-9FFF8C612DC8}"/>
              </a:ext>
            </a:extLst>
          </p:cNvPr>
          <p:cNvCxnSpPr>
            <a:cxnSpLocks/>
          </p:cNvCxnSpPr>
          <p:nvPr/>
        </p:nvCxnSpPr>
        <p:spPr>
          <a:xfrm flipV="1">
            <a:off x="7884730" y="5376486"/>
            <a:ext cx="159098" cy="1621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06D73ED1-46D8-437E-B6C6-DCB4578020D7}"/>
              </a:ext>
            </a:extLst>
          </p:cNvPr>
          <p:cNvCxnSpPr>
            <a:cxnSpLocks/>
          </p:cNvCxnSpPr>
          <p:nvPr/>
        </p:nvCxnSpPr>
        <p:spPr>
          <a:xfrm>
            <a:off x="7550123" y="4950897"/>
            <a:ext cx="315242" cy="560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7BFD4680-5D31-4B7C-91A6-30D4D1354AD9}"/>
              </a:ext>
            </a:extLst>
          </p:cNvPr>
          <p:cNvCxnSpPr>
            <a:cxnSpLocks/>
            <a:stCxn id="111" idx="3"/>
            <a:endCxn id="110" idx="6"/>
          </p:cNvCxnSpPr>
          <p:nvPr/>
        </p:nvCxnSpPr>
        <p:spPr>
          <a:xfrm flipH="1">
            <a:off x="7357096" y="4993724"/>
            <a:ext cx="185653" cy="2778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68461619-90BD-4652-8949-5A2B27FE4AA2}"/>
              </a:ext>
            </a:extLst>
          </p:cNvPr>
          <p:cNvCxnSpPr>
            <a:cxnSpLocks/>
            <a:stCxn id="109" idx="5"/>
            <a:endCxn id="110" idx="0"/>
          </p:cNvCxnSpPr>
          <p:nvPr/>
        </p:nvCxnSpPr>
        <p:spPr>
          <a:xfrm>
            <a:off x="7035125" y="4931683"/>
            <a:ext cx="282081" cy="309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74EF2A55-9D53-4FCB-8BDD-CC9E1BBAC1A5}"/>
              </a:ext>
            </a:extLst>
          </p:cNvPr>
          <p:cNvCxnSpPr>
            <a:cxnSpLocks/>
            <a:stCxn id="109" idx="0"/>
            <a:endCxn id="108" idx="4"/>
          </p:cNvCxnSpPr>
          <p:nvPr/>
        </p:nvCxnSpPr>
        <p:spPr>
          <a:xfrm flipH="1">
            <a:off x="6673930" y="4879986"/>
            <a:ext cx="332989" cy="352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4822438" y="1522047"/>
            <a:ext cx="1738802" cy="338554"/>
            <a:chOff x="1417872" y="1581730"/>
            <a:chExt cx="1738802" cy="33855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CE8C0DCD-7D27-4BEA-871C-E5863C238267}"/>
                </a:ext>
              </a:extLst>
            </p:cNvPr>
            <p:cNvSpPr txBox="1"/>
            <p:nvPr/>
          </p:nvSpPr>
          <p:spPr>
            <a:xfrm>
              <a:off x="1417872" y="1581730"/>
              <a:ext cx="14092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mic Sans MS" charset="0"/>
                  <a:ea typeface="Comic Sans MS" charset="0"/>
                  <a:cs typeface="Comic Sans MS" charset="0"/>
                </a:rPr>
                <a:t>Director</a:t>
              </a:r>
              <a:endParaRPr lang="en-US" sz="1600" dirty="0">
                <a:latin typeface="Comic Sans MS" charset="0"/>
                <a:ea typeface="Comic Sans MS" charset="0"/>
                <a:cs typeface="Comic Sans MS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43628" y="1621760"/>
              <a:ext cx="813046" cy="2468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riangle 86"/>
            <p:cNvSpPr/>
            <p:nvPr/>
          </p:nvSpPr>
          <p:spPr>
            <a:xfrm flipH="1" flipV="1">
              <a:off x="2905564" y="1719447"/>
              <a:ext cx="164470" cy="9292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642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36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Bradley Hand</vt:lpstr>
      <vt:lpstr>Calibri</vt:lpstr>
      <vt:lpstr>Calibri Light</vt:lpstr>
      <vt:lpstr>Comic Sans MS</vt:lpstr>
      <vt:lpstr>Ink Free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2019-11-22T01:37:45Z</dcterms:created>
  <dcterms:modified xsi:type="dcterms:W3CDTF">2019-12-07T00:46:56Z</dcterms:modified>
</cp:coreProperties>
</file>