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49B-CE5B-46CC-A3D6-921DBF3F4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9FBE-0BAA-4F29-ABBF-E5C44063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D0B9-8E71-4404-B479-B240793F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17E1-9207-4AC7-8178-19B1711A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9EA-A1D6-4ACA-8826-1E981597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9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F9E1-D0A3-4311-B9CA-5ED1AA07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7392-8F67-4927-8AEB-7AB3E428D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D2C7-4DDB-4283-AE66-4F782D8F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56D-BCAB-47CA-898A-3C77184A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DA7E-9EA0-40C5-8C26-EC478387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05C69-EA58-4436-A6CD-F602E8339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F91C-B104-4596-B418-94551BD8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DD69-49AC-4F4E-8BF2-6A1D88F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FA44-51CA-4585-A709-E8D0540D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86B4-600B-404C-A66D-5CF2E7A7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51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E1BC-4066-43E4-B45F-B42F702A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BA52-5282-46AE-BE2C-1ACEB58B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9D3C-D375-4D97-984E-295DBC6B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2696-344B-4D22-859F-E0E49F5A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7776-B042-4239-A871-9742D2FA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09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4DE9-A455-46FF-A7A6-0DD22EC6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933B-3014-4AEF-AC6C-FC1D0AF4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6085-A113-496B-ADCE-D4EAD44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DAD8-DA50-4E80-B4A9-D5589F8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139E-483E-4C27-BB69-54F2DC8F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D6A6-A428-452C-83E8-490911E9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E81E-E4E9-4F19-9922-F58A8924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E14B6-B5F1-4435-A52A-C4ED8DAD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AA96D-6937-4C27-860A-0D9B3E18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1714-2EB9-47AC-AD86-375BCB46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48AAC-A1D5-4EDF-8AD6-63F72BB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96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7CE-20D9-4E6E-8F32-4118175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937EB-8778-405E-B2A7-105C3929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88C3-8158-46B0-BC33-E81ECCAE6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8FF94-2B1D-4C6B-996D-DC31B0FC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B59E-DA4D-44EF-B77A-3D25DFE73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C781-D216-4DC5-BDA9-234D5E9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01974-0C9B-4789-9748-C14A1D7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D27EB-AD86-43C1-BABA-97D96BF0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7138-D206-48E8-9CEC-27DB73E5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29A78-C6F4-4F9F-BDC7-1AAB8E06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50743-9784-4722-BAB0-FC72F36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9C3A7-05B1-48A8-9F36-F91CE075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68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CCDEC-8970-473E-9C9E-B4A8E714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734A-B744-4CD8-8B1A-AA6E450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CD9C2-00D5-4925-82B7-449B44CF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7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D611-7DAB-4012-B5B6-D3F8C623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5269-3609-4F15-B0B9-07DB555F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47A84-BDCF-44D0-8AA2-6AA5C848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02F98-AAEB-4F1D-BBEF-86E1488A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5CE9-B7C2-4094-B9AB-EFBF3AA2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9682-D50A-4FD1-BA35-9A3EFF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54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458-2B66-4A17-8BDB-DB3D98BA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17D3C-9D5B-4294-8130-B46AAD38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00E1-85E3-4747-A5D1-180826D7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D01BC-457C-4E0E-A27C-56F2EF8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E03E-F89C-436E-AAA5-735F3867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4B33E-BA65-4707-A1D1-97A8F340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3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BFEC9-1707-4BE6-B180-F3431B05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062E-E3C3-4DE2-8B7D-FFA6AEBB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F82B-8749-4623-847D-29E868F3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EA32-F00B-4296-9B39-BE0B2885703E}" type="datetimeFigureOut">
              <a:rPr lang="en-CA" smtClean="0"/>
              <a:t>2019-12-07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29D3-E7A1-42ED-85E0-C3568813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574D-DA8A-434B-8B66-A48005472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AE3F-2218-49BD-B434-6C5DFE5BCA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7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46C07-6E32-4FF3-9BAB-523CA8AF7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r="18306"/>
          <a:stretch/>
        </p:blipFill>
        <p:spPr>
          <a:xfrm>
            <a:off x="82062" y="1724514"/>
            <a:ext cx="4644123" cy="496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5A58E-7035-4787-AB9E-8684DE28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62" y="2931966"/>
            <a:ext cx="4644123" cy="3756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76ACE-E925-48FB-9A2F-E202B8ECF0BF}"/>
              </a:ext>
            </a:extLst>
          </p:cNvPr>
          <p:cNvSpPr/>
          <p:nvPr/>
        </p:nvSpPr>
        <p:spPr>
          <a:xfrm>
            <a:off x="4814297" y="153621"/>
            <a:ext cx="7219441" cy="2595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7B9ED-ED6B-47F6-9010-5D7E58670E4F}"/>
              </a:ext>
            </a:extLst>
          </p:cNvPr>
          <p:cNvSpPr txBox="1"/>
          <p:nvPr/>
        </p:nvSpPr>
        <p:spPr>
          <a:xfrm>
            <a:off x="5035062" y="369277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 1. Global Choropleth</a:t>
            </a:r>
          </a:p>
        </p:txBody>
      </p:sp>
    </p:spTree>
    <p:extLst>
      <p:ext uri="{BB962C8B-B14F-4D97-AF65-F5344CB8AC3E}">
        <p14:creationId xmlns:p14="http://schemas.microsoft.com/office/powerpoint/2010/main" val="18330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Moorhouse</dc:creator>
  <cp:lastModifiedBy>Evelyn Moorhouse</cp:lastModifiedBy>
  <cp:revision>1</cp:revision>
  <dcterms:created xsi:type="dcterms:W3CDTF">2019-12-07T19:54:14Z</dcterms:created>
  <dcterms:modified xsi:type="dcterms:W3CDTF">2019-12-07T19:56:34Z</dcterms:modified>
</cp:coreProperties>
</file>