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atts" initials="S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/>
    <p:restoredTop sz="96024"/>
  </p:normalViewPr>
  <p:slideViewPr>
    <p:cSldViewPr snapToGrid="0" snapToObjects="1">
      <p:cViewPr>
        <p:scale>
          <a:sx n="110" d="100"/>
          <a:sy n="110" d="100"/>
        </p:scale>
        <p:origin x="10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034D-18FF-1D4A-AE20-BE0D231E506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6206185" y="2118119"/>
            <a:ext cx="360947" cy="859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077" y="81023"/>
            <a:ext cx="3111402" cy="6690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1895" y="636607"/>
            <a:ext cx="2397950" cy="52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Total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Number of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chools </a:t>
            </a:r>
          </a:p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ize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303" y="376580"/>
            <a:ext cx="2676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Impact of school size on higher education and beyond (USA)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4077" y="1620456"/>
            <a:ext cx="31114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302" y="18486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Filters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170" y="230980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State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170" y="2669623"/>
            <a:ext cx="2662177" cy="338554"/>
            <a:chOff x="5197033" y="2446215"/>
            <a:chExt cx="2662177" cy="338554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5197033" y="2446215"/>
              <a:ext cx="2662177" cy="3385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4648" y="2446215"/>
              <a:ext cx="474562" cy="3385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 flipV="1">
              <a:off x="7483032" y="2534855"/>
              <a:ext cx="277793" cy="154041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5488" y="263884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California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4077" y="81023"/>
            <a:ext cx="11092682" cy="6690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21895" y="1268557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4521895" y="2977788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928554" y="3612621"/>
            <a:ext cx="2397950" cy="52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Post Education Income (annually)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929123" y="636608"/>
            <a:ext cx="247973" cy="578734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980784" y="760294"/>
            <a:ext cx="144652" cy="8601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030840" y="930876"/>
            <a:ext cx="49055" cy="53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030840" y="1163602"/>
            <a:ext cx="49055" cy="53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30840" y="1392029"/>
            <a:ext cx="49055" cy="53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30249" y="1612517"/>
            <a:ext cx="360947" cy="13652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94649" y="1844205"/>
            <a:ext cx="360947" cy="1133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920402" y="4244571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20402" y="5953802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28241" y="300157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Large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6929" y="300157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Medium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2274" y="299692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Small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25981" y="622408"/>
            <a:ext cx="2397950" cy="52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Financial Aid (annually)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7917829" y="1254357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917829" y="2963588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27377" y="3601088"/>
            <a:ext cx="2397950" cy="52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Average Family Income (annually)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519225" y="4233037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19225" y="5942268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64077" y="81023"/>
            <a:ext cx="3103833" cy="6690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879101" y="2517910"/>
            <a:ext cx="258090" cy="9046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ular Callout 100"/>
          <p:cNvSpPr/>
          <p:nvPr/>
        </p:nvSpPr>
        <p:spPr>
          <a:xfrm>
            <a:off x="6457135" y="1851444"/>
            <a:ext cx="938277" cy="38078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$40,000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" name="Donut 103"/>
          <p:cNvSpPr/>
          <p:nvPr/>
        </p:nvSpPr>
        <p:spPr>
          <a:xfrm>
            <a:off x="6317468" y="2239717"/>
            <a:ext cx="229037" cy="242681"/>
          </a:xfrm>
          <a:prstGeom prst="don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riangle 97"/>
          <p:cNvSpPr/>
          <p:nvPr/>
        </p:nvSpPr>
        <p:spPr>
          <a:xfrm rot="17362189">
            <a:off x="6501654" y="2148494"/>
            <a:ext cx="415929" cy="56037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3992194" y="198020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Count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7259668" y="190643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3880111" y="495996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7258127" y="481689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332" y="3243289"/>
            <a:ext cx="219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Average SAT Score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 flipH="1">
            <a:off x="767332" y="3745559"/>
            <a:ext cx="2632541" cy="7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1879" y="365523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885703" y="365523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3302" y="391882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700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93803" y="390184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1700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19298" y="390184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1200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14014" y="390184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1000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4701819" y="4675764"/>
            <a:ext cx="1734665" cy="1250355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565724" y="4786981"/>
            <a:ext cx="1440241" cy="1155127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5578726" y="4420473"/>
            <a:ext cx="1242770" cy="1533329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8091968" y="1691333"/>
            <a:ext cx="1734665" cy="1250355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7955873" y="1802550"/>
            <a:ext cx="1440241" cy="1155127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9005828" y="1433147"/>
            <a:ext cx="1242770" cy="1533329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8117079" y="4675764"/>
            <a:ext cx="1734665" cy="1250355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7980984" y="4786981"/>
            <a:ext cx="1440241" cy="1155127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8993986" y="4420473"/>
            <a:ext cx="1242770" cy="1533329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Watts</dc:creator>
  <cp:lastModifiedBy>Sarah Watts</cp:lastModifiedBy>
  <cp:revision>10</cp:revision>
  <dcterms:created xsi:type="dcterms:W3CDTF">2019-01-07T22:36:18Z</dcterms:created>
  <dcterms:modified xsi:type="dcterms:W3CDTF">2019-01-12T21:15:56Z</dcterms:modified>
</cp:coreProperties>
</file>