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78"/>
    <a:srgbClr val="3AAFA9"/>
    <a:srgbClr val="DEF2F1"/>
    <a:srgbClr val="0F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2"/>
    <p:restoredTop sz="77072"/>
  </p:normalViewPr>
  <p:slideViewPr>
    <p:cSldViewPr snapToGrid="0" snapToObjects="1">
      <p:cViewPr varScale="1">
        <p:scale>
          <a:sx n="64" d="100"/>
          <a:sy n="64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600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9-4301-BB6F-DBF5426180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450</c:v>
                </c:pt>
                <c:pt idx="1">
                  <c:v>350</c:v>
                </c:pt>
                <c:pt idx="2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49-4301-BB6F-DBF542618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145200"/>
        <c:axId val="-2081535520"/>
      </c:barChart>
      <c:catAx>
        <c:axId val="-21431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35520"/>
        <c:crosses val="autoZero"/>
        <c:auto val="1"/>
        <c:lblAlgn val="ctr"/>
        <c:lblOffset val="100"/>
        <c:noMultiLvlLbl val="0"/>
      </c:catAx>
      <c:valAx>
        <c:axId val="-208153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14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Work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</c:v>
                </c:pt>
                <c:pt idx="1">
                  <c:v>Office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4-430B-B611-C9EDF037E8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Remote</c:v>
                </c:pt>
                <c:pt idx="1">
                  <c:v>Office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4-430B-B611-C9EDF037E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237648"/>
        <c:axId val="-2143243808"/>
      </c:barChart>
      <c:catAx>
        <c:axId val="-214323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43808"/>
        <c:crosses val="autoZero"/>
        <c:auto val="1"/>
        <c:lblAlgn val="ctr"/>
        <c:lblOffset val="100"/>
        <c:noMultiLvlLbl val="0"/>
      </c:catAx>
      <c:valAx>
        <c:axId val="-2143243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3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Age</a:t>
            </a:r>
          </a:p>
        </c:rich>
      </c:tx>
      <c:layout>
        <c:manualLayout>
          <c:xMode val="edge"/>
          <c:yMode val="edge"/>
          <c:x val="0.42355226352001046"/>
          <c:y val="5.64236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&lt;25</c:v>
                </c:pt>
                <c:pt idx="1">
                  <c:v>&gt;25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</c:v>
                </c:pt>
                <c:pt idx="1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E-45D3-BE4F-7EDF4727A0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&lt;25</c:v>
                </c:pt>
                <c:pt idx="1">
                  <c:v>&gt;25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600</c:v>
                </c:pt>
                <c:pt idx="1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2E-45D3-BE4F-7EDF4727A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732432"/>
        <c:axId val="-2081461760"/>
      </c:barChart>
      <c:catAx>
        <c:axId val="-20457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61760"/>
        <c:crosses val="autoZero"/>
        <c:auto val="1"/>
        <c:lblAlgn val="ctr"/>
        <c:lblOffset val="100"/>
        <c:noMultiLvlLbl val="0"/>
      </c:catAx>
      <c:valAx>
        <c:axId val="-2081461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73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Consequences</a:t>
            </a:r>
            <a:r>
              <a:rPr lang="en-US" b="1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0-4FA9-B2FD-DA1D3A6C13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0-4FA9-B2FD-DA1D3A6C1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568880"/>
        <c:axId val="-2081577984"/>
      </c:barChart>
      <c:catAx>
        <c:axId val="-208156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77984"/>
        <c:crosses val="autoZero"/>
        <c:auto val="1"/>
        <c:lblAlgn val="ctr"/>
        <c:lblOffset val="100"/>
        <c:noMultiLvlLbl val="0"/>
      </c:catAx>
      <c:valAx>
        <c:axId val="-2081577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6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8400B-C9EC-4A06-8451-EEBA131E1C9C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7A868-E68C-4A9C-A0DF-AAB104811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07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868-E68C-4A9C-A0DF-AAB1048110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51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7A868-E68C-4A9C-A0DF-AAB1048110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85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A59-741D-264D-873D-790DAE389E9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69528" y="207378"/>
            <a:ext cx="695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Distribution of mental health treatment sought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7D43D-9F12-489F-B516-EFE2172F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88" y="1110764"/>
            <a:ext cx="10416412" cy="541515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22E10B59-C129-4866-88B5-1623554531CB}"/>
              </a:ext>
            </a:extLst>
          </p:cNvPr>
          <p:cNvSpPr/>
          <p:nvPr/>
        </p:nvSpPr>
        <p:spPr>
          <a:xfrm rot="3972607">
            <a:off x="2216691" y="1896023"/>
            <a:ext cx="175113" cy="252707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CBF2-D82A-4566-A772-B8F22331F346}"/>
              </a:ext>
            </a:extLst>
          </p:cNvPr>
          <p:cNvSpPr txBox="1"/>
          <p:nvPr/>
        </p:nvSpPr>
        <p:spPr>
          <a:xfrm>
            <a:off x="0" y="3698712"/>
            <a:ext cx="174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Segoe Script" panose="030B0504020000000003" pitchFamily="66" charset="0"/>
              </a:rPr>
              <a:t>Click on a country to access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880879"/>
            <a:ext cx="1749073" cy="738664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Distribution of mental health treatment sought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93150828"/>
              </p:ext>
            </p:extLst>
          </p:nvPr>
        </p:nvGraphicFramePr>
        <p:xfrm>
          <a:off x="2288175" y="876422"/>
          <a:ext cx="3911237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27609186"/>
              </p:ext>
            </p:extLst>
          </p:nvPr>
        </p:nvGraphicFramePr>
        <p:xfrm>
          <a:off x="6738514" y="888323"/>
          <a:ext cx="3931920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6" name="Picture 2" descr="mage result for scroll ba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66" y="1071465"/>
            <a:ext cx="902811" cy="5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26985578"/>
              </p:ext>
            </p:extLst>
          </p:nvPr>
        </p:nvGraphicFramePr>
        <p:xfrm>
          <a:off x="2372990" y="3696789"/>
          <a:ext cx="3936369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28971892"/>
              </p:ext>
            </p:extLst>
          </p:nvPr>
        </p:nvGraphicFramePr>
        <p:xfrm>
          <a:off x="6770458" y="3765495"/>
          <a:ext cx="3931920" cy="29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Note: Actual graphs may not look like this.</a:t>
            </a:r>
          </a:p>
        </p:txBody>
      </p:sp>
      <p:pic>
        <p:nvPicPr>
          <p:cNvPr id="18" name="Picture 4" descr="mage result for dropdown noun projec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4604054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56942" y="3916938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2429" y="483219"/>
            <a:ext cx="17924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Data description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079" y="204227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Age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57D82-8F38-42C6-A879-00E0862E7FE0}"/>
              </a:ext>
            </a:extLst>
          </p:cNvPr>
          <p:cNvSpPr txBox="1"/>
          <p:nvPr/>
        </p:nvSpPr>
        <p:spPr>
          <a:xfrm>
            <a:off x="10825835" y="154750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Sought help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50AB3-EA80-4C31-8E50-B46EDC6FA4AF}"/>
              </a:ext>
            </a:extLst>
          </p:cNvPr>
          <p:cNvSpPr/>
          <p:nvPr/>
        </p:nvSpPr>
        <p:spPr>
          <a:xfrm>
            <a:off x="11054012" y="2073588"/>
            <a:ext cx="180081" cy="1642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BE21FD-CF91-4FCD-9915-68E632D7BDD7}"/>
              </a:ext>
            </a:extLst>
          </p:cNvPr>
          <p:cNvSpPr/>
          <p:nvPr/>
        </p:nvSpPr>
        <p:spPr>
          <a:xfrm>
            <a:off x="11052184" y="2474998"/>
            <a:ext cx="180081" cy="1642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63BFE-CEF8-4248-955A-DB231AE1C07A}"/>
              </a:ext>
            </a:extLst>
          </p:cNvPr>
          <p:cNvSpPr txBox="1"/>
          <p:nvPr/>
        </p:nvSpPr>
        <p:spPr>
          <a:xfrm>
            <a:off x="11374375" y="1986450"/>
            <a:ext cx="51847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Yes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EFD795-B088-435D-9708-BF040AD09CE6}"/>
              </a:ext>
            </a:extLst>
          </p:cNvPr>
          <p:cNvSpPr txBox="1"/>
          <p:nvPr/>
        </p:nvSpPr>
        <p:spPr>
          <a:xfrm>
            <a:off x="11374375" y="2387860"/>
            <a:ext cx="44595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No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3" name="Picture 4" descr="mage result for dropdown noun project">
            <a:extLst>
              <a:ext uri="{FF2B5EF4-FFF2-40B4-BE49-F238E27FC236}">
                <a16:creationId xmlns:a16="http://schemas.microsoft.com/office/drawing/2014/main" id="{2E1BF3B8-E750-4C25-8336-D8646255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53" y="2287525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48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Segoe Script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Orphelia Ellogne</cp:lastModifiedBy>
  <cp:revision>45</cp:revision>
  <dcterms:created xsi:type="dcterms:W3CDTF">2019-01-07T22:42:41Z</dcterms:created>
  <dcterms:modified xsi:type="dcterms:W3CDTF">2019-01-12T22:19:48Z</dcterms:modified>
</cp:coreProperties>
</file>