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78"/>
    <a:srgbClr val="3AAFA9"/>
    <a:srgbClr val="DEF2F1"/>
    <a:srgbClr val="0FB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12"/>
    <p:restoredTop sz="77072"/>
  </p:normalViewPr>
  <p:slideViewPr>
    <p:cSldViewPr snapToGrid="0" snapToObjects="1">
      <p:cViewPr varScale="1">
        <p:scale>
          <a:sx n="91" d="100"/>
          <a:sy n="91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Gender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5.0</c:v>
                </c:pt>
                <c:pt idx="1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Undecided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145200"/>
        <c:axId val="-2081535520"/>
      </c:barChart>
      <c:catAx>
        <c:axId val="-214314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35520"/>
        <c:crosses val="autoZero"/>
        <c:auto val="1"/>
        <c:lblAlgn val="ctr"/>
        <c:lblOffset val="100"/>
        <c:noMultiLvlLbl val="0"/>
      </c:catAx>
      <c:valAx>
        <c:axId val="-20815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14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Remote Work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7.0</c:v>
                </c:pt>
                <c:pt idx="1">
                  <c:v>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8.0</c:v>
                </c:pt>
                <c:pt idx="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3237648"/>
        <c:axId val="-2143243808"/>
      </c:barChart>
      <c:catAx>
        <c:axId val="-214323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243808"/>
        <c:crosses val="autoZero"/>
        <c:auto val="1"/>
        <c:lblAlgn val="ctr"/>
        <c:lblOffset val="100"/>
        <c:noMultiLvlLbl val="0"/>
      </c:catAx>
      <c:valAx>
        <c:axId val="-214324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23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Benefits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2.3</c:v>
                </c:pt>
                <c:pt idx="1">
                  <c:v>1.4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7.3</c:v>
                </c:pt>
                <c:pt idx="1">
                  <c:v>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5732432"/>
        <c:axId val="-2081461760"/>
      </c:barChart>
      <c:catAx>
        <c:axId val="-20457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61760"/>
        <c:crosses val="autoZero"/>
        <c:auto val="1"/>
        <c:lblAlgn val="ctr"/>
        <c:lblOffset val="100"/>
        <c:noMultiLvlLbl val="0"/>
      </c:catAx>
      <c:valAx>
        <c:axId val="-208146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73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Work</a:t>
            </a:r>
            <a:r>
              <a:rPr lang="en-US" baseline="0" dirty="0" smtClean="0"/>
              <a:t> Interfere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1568880"/>
        <c:axId val="-2081577984"/>
      </c:lineChart>
      <c:catAx>
        <c:axId val="-208156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77984"/>
        <c:crosses val="autoZero"/>
        <c:auto val="1"/>
        <c:lblAlgn val="ctr"/>
        <c:lblOffset val="100"/>
        <c:noMultiLvlLbl val="0"/>
      </c:catAx>
      <c:valAx>
        <c:axId val="-208157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6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FA59-741D-264D-873D-790DAE389E9B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BC52-0F24-6445-8B16-E6301990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3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rgbClr val="DE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876422"/>
            <a:ext cx="1749072" cy="5981578"/>
          </a:xfrm>
          <a:prstGeom prst="rect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880879"/>
            <a:ext cx="1749073" cy="400110"/>
          </a:xfrm>
          <a:prstGeom prst="rect">
            <a:avLst/>
          </a:prstGeom>
          <a:solidFill>
            <a:srgbClr val="2B7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Filter by</a:t>
            </a:r>
            <a:endParaRPr lang="en-US" sz="12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20275" y="6622868"/>
            <a:ext cx="2818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Note: Actual graphs may not look like this.</a:t>
            </a:r>
            <a:endParaRPr lang="en-US" sz="1200"/>
          </a:p>
        </p:txBody>
      </p:sp>
      <p:pic>
        <p:nvPicPr>
          <p:cNvPr id="28" name="Picture 4" descr="mage result for dropdown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" y="1693166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47875" y="137989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Country</a:t>
            </a:r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0" name="Picture 2" descr="mage result for color coded world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58" y="1078657"/>
            <a:ext cx="9042788" cy="446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057767" y="207378"/>
            <a:ext cx="940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World Distribution based on Mental Health </a:t>
            </a:r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Treatment Consideration</a:t>
            </a:r>
            <a:endParaRPr lang="en-US" sz="24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19749" y="5852159"/>
            <a:ext cx="4846320" cy="287383"/>
          </a:xfrm>
          <a:prstGeom prst="rect">
            <a:avLst/>
          </a:prstGeom>
          <a:gradFill flip="none" rotWithShape="1">
            <a:gsLst>
              <a:gs pos="66000">
                <a:srgbClr val="FF0000">
                  <a:lumMod val="90000"/>
                  <a:lumOff val="10000"/>
                </a:srgbClr>
              </a:gs>
              <a:gs pos="100000">
                <a:srgbClr val="FFFF00"/>
              </a:gs>
              <a:gs pos="33000">
                <a:srgbClr val="0070C0">
                  <a:lumMod val="90000"/>
                  <a:lumOff val="10000"/>
                </a:srgbClr>
              </a:gs>
              <a:gs pos="0">
                <a:srgbClr val="00B050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TextBox 1023"/>
          <p:cNvSpPr txBox="1"/>
          <p:nvPr/>
        </p:nvSpPr>
        <p:spPr>
          <a:xfrm>
            <a:off x="4368906" y="6263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98207" y="62535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100</a:t>
            </a:r>
            <a:endParaRPr lang="en-US"/>
          </a:p>
        </p:txBody>
      </p:sp>
      <p:pic>
        <p:nvPicPr>
          <p:cNvPr id="15" name="Picture 4" descr="mage result for dropdown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3797929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56942" y="3110813"/>
            <a:ext cx="1311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Personal </a:t>
            </a:r>
            <a:b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vs </a:t>
            </a:r>
            <a:b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Professional</a:t>
            </a: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876422"/>
          </a:xfrm>
          <a:prstGeom prst="rect">
            <a:avLst/>
          </a:prstGeom>
          <a:solidFill>
            <a:srgbClr val="DE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876422"/>
            <a:ext cx="1749072" cy="5981578"/>
          </a:xfrm>
          <a:prstGeom prst="rect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0" y="880879"/>
            <a:ext cx="1749073" cy="400110"/>
          </a:xfrm>
          <a:prstGeom prst="rect">
            <a:avLst/>
          </a:prstGeom>
          <a:solidFill>
            <a:srgbClr val="2B7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Filter by</a:t>
            </a:r>
            <a:endParaRPr lang="en-US" sz="12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2288175" y="876422"/>
          <a:ext cx="3911237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56527645"/>
              </p:ext>
            </p:extLst>
          </p:nvPr>
        </p:nvGraphicFramePr>
        <p:xfrm>
          <a:off x="6738514" y="888323"/>
          <a:ext cx="3931920" cy="293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mage result for scroll ba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028" y="836333"/>
            <a:ext cx="1321078" cy="57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/>
          <p:cNvGraphicFramePr/>
          <p:nvPr/>
        </p:nvGraphicFramePr>
        <p:xfrm>
          <a:off x="2372990" y="3696789"/>
          <a:ext cx="3936369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6770458" y="3765495"/>
          <a:ext cx="3931920" cy="290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420275" y="6622868"/>
            <a:ext cx="2818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Note: Actual graphs may not look like this.</a:t>
            </a:r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3550207" y="207378"/>
            <a:ext cx="587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Plots of Different Variables Given Filters   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8" name="Picture 4" descr="mage result for dropdown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3797929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56942" y="3110813"/>
            <a:ext cx="13115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Personal </a:t>
            </a:r>
            <a:b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vs </a:t>
            </a:r>
            <a:b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Professional</a:t>
            </a:r>
          </a:p>
        </p:txBody>
      </p:sp>
      <p:pic>
        <p:nvPicPr>
          <p:cNvPr id="25" name="Picture 4" descr="mage result for dropdown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" y="1693166"/>
            <a:ext cx="1163828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47875" y="137989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Country</a:t>
            </a:r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4"/>
          <a:stretch/>
        </p:blipFill>
        <p:spPr>
          <a:xfrm>
            <a:off x="217367" y="5590198"/>
            <a:ext cx="1067602" cy="8781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0079" y="5218612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Gender</a:t>
            </a:r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56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2019-01-07T22:42:41Z</dcterms:created>
  <dcterms:modified xsi:type="dcterms:W3CDTF">2019-01-12T05:26:15Z</dcterms:modified>
</cp:coreProperties>
</file>