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12"/>
    <p:restoredTop sz="50000"/>
  </p:normalViewPr>
  <p:slideViewPr>
    <p:cSldViewPr snapToGrid="0" snapToObjects="1">
      <p:cViewPr varScale="1">
        <p:scale>
          <a:sx n="98" d="100"/>
          <a:sy n="98" d="100"/>
        </p:scale>
        <p:origin x="22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Gender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5.0</c:v>
                </c:pt>
                <c:pt idx="1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Undecided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0193696"/>
        <c:axId val="-2052798496"/>
      </c:barChart>
      <c:catAx>
        <c:axId val="-208019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2798496"/>
        <c:crosses val="autoZero"/>
        <c:auto val="1"/>
        <c:lblAlgn val="ctr"/>
        <c:lblOffset val="100"/>
        <c:noMultiLvlLbl val="0"/>
      </c:catAx>
      <c:valAx>
        <c:axId val="-205279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019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Remote Work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7.0</c:v>
                </c:pt>
                <c:pt idx="1">
                  <c:v>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8.0</c:v>
                </c:pt>
                <c:pt idx="1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36732784"/>
        <c:axId val="-2036731328"/>
      </c:barChart>
      <c:catAx>
        <c:axId val="-203673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6731328"/>
        <c:crosses val="autoZero"/>
        <c:auto val="1"/>
        <c:lblAlgn val="ctr"/>
        <c:lblOffset val="100"/>
        <c:noMultiLvlLbl val="0"/>
      </c:catAx>
      <c:valAx>
        <c:axId val="-20367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673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Benefits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2.3</c:v>
                </c:pt>
                <c:pt idx="1">
                  <c:v>1.4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7.3</c:v>
                </c:pt>
                <c:pt idx="1">
                  <c:v>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2394800"/>
        <c:axId val="-2030155968"/>
      </c:barChart>
      <c:catAx>
        <c:axId val="-208239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0155968"/>
        <c:crosses val="autoZero"/>
        <c:auto val="1"/>
        <c:lblAlgn val="ctr"/>
        <c:lblOffset val="100"/>
        <c:noMultiLvlLbl val="0"/>
      </c:catAx>
      <c:valAx>
        <c:axId val="-203015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39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Work</a:t>
            </a:r>
            <a:r>
              <a:rPr lang="en-US" baseline="0" dirty="0" smtClean="0"/>
              <a:t> Interfere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37556912"/>
        <c:axId val="-2037993808"/>
      </c:lineChart>
      <c:catAx>
        <c:axId val="-203755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7993808"/>
        <c:crosses val="autoZero"/>
        <c:auto val="1"/>
        <c:lblAlgn val="ctr"/>
        <c:lblOffset val="100"/>
        <c:noMultiLvlLbl val="0"/>
      </c:catAx>
      <c:valAx>
        <c:axId val="-203799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755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2FA59-741D-264D-873D-790DAE389E9B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31207394"/>
              </p:ext>
            </p:extLst>
          </p:nvPr>
        </p:nvGraphicFramePr>
        <p:xfrm>
          <a:off x="2288175" y="876422"/>
          <a:ext cx="3911237" cy="293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57676440"/>
              </p:ext>
            </p:extLst>
          </p:nvPr>
        </p:nvGraphicFramePr>
        <p:xfrm>
          <a:off x="6738514" y="827561"/>
          <a:ext cx="3931920" cy="293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0"/>
            <a:ext cx="12192000" cy="8764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171712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9316" y="87411"/>
            <a:ext cx="1319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Mental Health blah (discuss)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880" y="1883724"/>
            <a:ext cx="933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Filters:</a:t>
            </a:r>
          </a:p>
          <a:p>
            <a:r>
              <a:rPr lang="en-US" dirty="0" smtClean="0"/>
              <a:t>Country</a:t>
            </a:r>
          </a:p>
        </p:txBody>
      </p:sp>
      <p:pic>
        <p:nvPicPr>
          <p:cNvPr id="1026" name="Picture 2" descr="mage result for scroll b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028" y="836333"/>
            <a:ext cx="1321078" cy="578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06851320"/>
              </p:ext>
            </p:extLst>
          </p:nvPr>
        </p:nvGraphicFramePr>
        <p:xfrm>
          <a:off x="2372990" y="3696789"/>
          <a:ext cx="3936369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371570003"/>
              </p:ext>
            </p:extLst>
          </p:nvPr>
        </p:nvGraphicFramePr>
        <p:xfrm>
          <a:off x="6770458" y="3765495"/>
          <a:ext cx="3931920" cy="2906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2019-01-07T22:42:41Z</dcterms:created>
  <dcterms:modified xsi:type="dcterms:W3CDTF">2019-01-07T23:18:10Z</dcterms:modified>
</cp:coreProperties>
</file>