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A78"/>
    <a:srgbClr val="3AAFA9"/>
    <a:srgbClr val="DEF2F1"/>
    <a:srgbClr val="0FB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12"/>
    <p:restoredTop sz="50000"/>
  </p:normalViewPr>
  <p:slideViewPr>
    <p:cSldViewPr snapToGrid="0" snapToObjects="1">
      <p:cViewPr varScale="1">
        <p:scale>
          <a:sx n="98" d="100"/>
          <a:sy n="98" d="100"/>
        </p:scale>
        <p:origin x="22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Gender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5.0</c:v>
                </c:pt>
                <c:pt idx="1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Undecided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5292064"/>
        <c:axId val="-2127936688"/>
      </c:barChart>
      <c:catAx>
        <c:axId val="-201529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936688"/>
        <c:crosses val="autoZero"/>
        <c:auto val="1"/>
        <c:lblAlgn val="ctr"/>
        <c:lblOffset val="100"/>
        <c:noMultiLvlLbl val="0"/>
      </c:catAx>
      <c:valAx>
        <c:axId val="-212793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Frequency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529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Remote Work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7.0</c:v>
                </c:pt>
                <c:pt idx="1">
                  <c:v>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8.0</c:v>
                </c:pt>
                <c:pt idx="1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91486272"/>
        <c:axId val="-1990541152"/>
      </c:barChart>
      <c:catAx>
        <c:axId val="-19914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0541152"/>
        <c:crosses val="autoZero"/>
        <c:auto val="1"/>
        <c:lblAlgn val="ctr"/>
        <c:lblOffset val="100"/>
        <c:noMultiLvlLbl val="0"/>
      </c:catAx>
      <c:valAx>
        <c:axId val="-199054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Frequency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14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Benefits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2.3</c:v>
                </c:pt>
                <c:pt idx="1">
                  <c:v>1.4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7.3</c:v>
                </c:pt>
                <c:pt idx="1">
                  <c:v>2.1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21488976"/>
        <c:axId val="-2038401328"/>
      </c:barChart>
      <c:catAx>
        <c:axId val="-202148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8401328"/>
        <c:crosses val="autoZero"/>
        <c:auto val="1"/>
        <c:lblAlgn val="ctr"/>
        <c:lblOffset val="100"/>
        <c:noMultiLvlLbl val="0"/>
      </c:catAx>
      <c:valAx>
        <c:axId val="-203840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Frequency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148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Work</a:t>
            </a:r>
            <a:r>
              <a:rPr lang="en-US" baseline="0" dirty="0" smtClean="0"/>
              <a:t> Interfere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92145360"/>
        <c:axId val="-1990536752"/>
      </c:lineChart>
      <c:catAx>
        <c:axId val="-199214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0536752"/>
        <c:crosses val="autoZero"/>
        <c:auto val="1"/>
        <c:lblAlgn val="ctr"/>
        <c:lblOffset val="100"/>
        <c:noMultiLvlLbl val="0"/>
      </c:catAx>
      <c:valAx>
        <c:axId val="-199053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214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8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3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12192000" cy="876422"/>
          </a:xfrm>
          <a:prstGeom prst="rect">
            <a:avLst/>
          </a:prstGeom>
          <a:solidFill>
            <a:srgbClr val="DE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" y="876422"/>
            <a:ext cx="1749072" cy="5981578"/>
          </a:xfrm>
          <a:prstGeom prst="rect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880879"/>
            <a:ext cx="1749073" cy="400110"/>
          </a:xfrm>
          <a:prstGeom prst="rect">
            <a:avLst/>
          </a:prstGeom>
          <a:solidFill>
            <a:srgbClr val="2B7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Filter by</a:t>
            </a:r>
            <a:endParaRPr lang="en-US" sz="12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20275" y="6622868"/>
            <a:ext cx="2818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Note: Actual graphs may not look like this.</a:t>
            </a:r>
            <a:endParaRPr lang="en-US" sz="1200"/>
          </a:p>
        </p:txBody>
      </p:sp>
      <p:pic>
        <p:nvPicPr>
          <p:cNvPr id="1028" name="Picture 4" descr="mage result for dropdown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4487246"/>
            <a:ext cx="1163828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56942" y="3800130"/>
            <a:ext cx="1311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Personal </a:t>
            </a:r>
            <a:b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vs </a:t>
            </a:r>
            <a:b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Professional</a:t>
            </a:r>
            <a:endParaRPr lang="en-US" sz="16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8" name="Picture 4" descr="mage result for dropdown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" y="2269941"/>
            <a:ext cx="1163828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47875" y="1956673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Country</a:t>
            </a:r>
            <a:endParaRPr lang="en-US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0" name="Picture 2" descr="mage result for color coded world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58" y="1078657"/>
            <a:ext cx="9042788" cy="446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057767" y="207378"/>
            <a:ext cx="940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World Distribution based on Mental Health </a:t>
            </a:r>
            <a:r>
              <a:rPr lang="en-US" sz="2400" smtClean="0">
                <a:latin typeface="Helvetica" charset="0"/>
                <a:ea typeface="Helvetica" charset="0"/>
                <a:cs typeface="Helvetica" charset="0"/>
              </a:rPr>
              <a:t>Treatment Consideration</a:t>
            </a:r>
            <a:endParaRPr lang="en-US" sz="24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19749" y="5852159"/>
            <a:ext cx="4846320" cy="287383"/>
          </a:xfrm>
          <a:prstGeom prst="rect">
            <a:avLst/>
          </a:prstGeom>
          <a:gradFill flip="none" rotWithShape="1">
            <a:gsLst>
              <a:gs pos="66000">
                <a:srgbClr val="FF0000">
                  <a:lumMod val="90000"/>
                  <a:lumOff val="10000"/>
                </a:srgbClr>
              </a:gs>
              <a:gs pos="100000">
                <a:srgbClr val="FFFF00"/>
              </a:gs>
              <a:gs pos="33000">
                <a:srgbClr val="0070C0">
                  <a:lumMod val="90000"/>
                  <a:lumOff val="10000"/>
                </a:srgbClr>
              </a:gs>
              <a:gs pos="0">
                <a:srgbClr val="00B050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extBox 1023"/>
          <p:cNvSpPr txBox="1"/>
          <p:nvPr/>
        </p:nvSpPr>
        <p:spPr>
          <a:xfrm>
            <a:off x="4368906" y="62635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98207" y="62535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876422"/>
          </a:xfrm>
          <a:prstGeom prst="rect">
            <a:avLst/>
          </a:prstGeom>
          <a:solidFill>
            <a:srgbClr val="DE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" y="876422"/>
            <a:ext cx="1749072" cy="5981578"/>
          </a:xfrm>
          <a:prstGeom prst="rect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0" y="880879"/>
            <a:ext cx="1749073" cy="400110"/>
          </a:xfrm>
          <a:prstGeom prst="rect">
            <a:avLst/>
          </a:prstGeom>
          <a:solidFill>
            <a:srgbClr val="2B7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Filter by</a:t>
            </a:r>
            <a:endParaRPr lang="en-US" sz="12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2288175" y="876422"/>
          <a:ext cx="3911237" cy="293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656527645"/>
              </p:ext>
            </p:extLst>
          </p:nvPr>
        </p:nvGraphicFramePr>
        <p:xfrm>
          <a:off x="6738514" y="888323"/>
          <a:ext cx="3931920" cy="293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mage result for scroll b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028" y="836333"/>
            <a:ext cx="1321078" cy="578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Chart 13"/>
          <p:cNvGraphicFramePr/>
          <p:nvPr/>
        </p:nvGraphicFramePr>
        <p:xfrm>
          <a:off x="2372990" y="3696789"/>
          <a:ext cx="3936369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6770458" y="3765495"/>
          <a:ext cx="3931920" cy="2906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420275" y="6622868"/>
            <a:ext cx="2818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Note: Actual graphs may not look like this.</a:t>
            </a:r>
            <a:endParaRPr lang="en-US" sz="1200"/>
          </a:p>
        </p:txBody>
      </p:sp>
      <p:pic>
        <p:nvPicPr>
          <p:cNvPr id="1028" name="Picture 4" descr="mage result for dropdown noun projec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4487246"/>
            <a:ext cx="1163828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mage result for dropdown noun projec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" y="2269941"/>
            <a:ext cx="1163828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56942" y="3800130"/>
            <a:ext cx="1311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Personal </a:t>
            </a:r>
            <a:b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vs </a:t>
            </a:r>
            <a:b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Professional</a:t>
            </a:r>
            <a:endParaRPr lang="en-US" sz="16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7875" y="1956673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Country</a:t>
            </a:r>
            <a:endParaRPr lang="en-US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50207" y="207378"/>
            <a:ext cx="5870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Plots of Different Variables Given Filters   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2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55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2019-01-07T22:42:41Z</dcterms:created>
  <dcterms:modified xsi:type="dcterms:W3CDTF">2019-01-08T07:14:24Z</dcterms:modified>
</cp:coreProperties>
</file>