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7843"/>
    <p:restoredTop sz="95037"/>
  </p:normalViewPr>
  <p:slideViewPr>
    <p:cSldViewPr snapToGrid="0" snapToObjects="1">
      <p:cViewPr>
        <p:scale>
          <a:sx n="114" d="100"/>
          <a:sy n="114" d="100"/>
        </p:scale>
        <p:origin x="328" y="-392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C20DF-72A8-8748-A6BA-27B00F6FD19D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8826-C0DE-C442-8CB6-F03BF90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5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6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8826-C0DE-C442-8CB6-F03BF904F6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C3D-B11D-3B4D-837A-12EF5F0CB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8F8CD-8698-0248-86BA-67AF4576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7419-D61B-1F46-9765-059788FE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1F06-6647-3F4B-9F09-A9BDB8E8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33E4-71A5-AA4F-94EA-7B19ACD3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31B-7BC1-3345-9DCE-32DBCE0D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4871C-89DA-E344-8E3D-7C455D80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F47A-5D7C-E24C-AB47-35AFDCCF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CB60-647A-684F-B260-1FC2D3EE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D115-FDA0-3049-A5D8-66AB9A3B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91D5B-E4CB-AA4C-B7FF-B5FB5939D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6779-B89A-4644-9CA9-7E54E4B06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46E9-F6E3-E949-9D60-7297F152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F5AE-194E-FB44-983C-2F3CF83E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33E3-C4A6-EA4B-97E8-120AC460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DAF7-144F-DF40-802E-32FD50CF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C8FA-24DE-7548-A672-606AB3FC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DFD1-EA61-3544-8E64-42744F30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8FE0-298A-FD48-AE56-D30B546A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70A4-DEED-D046-935D-0848BD3E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D502-CAC0-0943-92AB-D00237D8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982B-CE00-8448-B9C8-B4EEBAA6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EE1C-B839-5F42-9BFC-D473981B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9E55-25E1-4A4B-929C-F8116F7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2788-B574-1344-ADC6-E4465A84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67CF-B55A-EF4F-924D-B28967E4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B90D-6F4B-304A-BBFB-BBB982C26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66F7-C242-D54E-A887-BB6253A81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02F3-AB3A-9D40-B157-DD900D0D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2FD7-EC4D-7746-A7CB-E0AD02D0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F09-9389-754B-B11A-521434C3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8680-E430-3E44-8F52-8F0A4C34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6DE8-EC00-744F-83FE-EECE69DD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94A61-3E45-E347-A454-142BA944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0B72D-5F35-2347-A6FD-FBCA7E74C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13FC6-DD35-2142-9376-CB2C658DD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EE7D0-97B4-234E-832F-C4CC9BBA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AD5E3-DB97-8041-8484-1B9374F8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6B4F7-FCC1-214E-84F0-17DACAE4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1254-07CC-4145-9490-88F9D7F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5E21-25A2-544B-9AC5-ABA27A1E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8AF4F-1184-4C4B-B8E0-970ECDF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BA0E4-379C-674C-B84E-1F62DE1E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7CBF0-A4CD-2348-B8F6-38F1A8E0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354CB-D382-5C45-B23A-DA484AF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49160-2171-714D-882E-75D67AE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230D-D3EE-AD4B-9A5B-689BC992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5985-C019-5043-9AFF-4A0ED2EE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4AAE-AE87-D54B-9ACE-8D13B0CE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77E2-7D82-2349-9BAF-CEEA66FB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33CB-0D88-AF4D-984E-3A0CE40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4652-71CC-4A4A-9CCB-F5D7280E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0F4F-5897-D640-B780-50624C9A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07D37-43A4-5D45-9E1E-61C9E167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A283-9C2F-544A-BFD4-7F47D0F1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A3282-76BC-1A4A-A5C3-B1D2B40D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5C617-75CC-B340-B5A5-F311E3B8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3609-4D87-874C-863D-F489160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7AF14-C65E-7942-B031-CF944579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B36A4-F484-6E48-975D-24595AFA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BB2F-F8E2-C842-990C-623E98018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000A-A70A-D24F-B016-DA1316F2B5E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D190-3685-1247-9686-A3EA312C1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5ED7-3EEC-E44D-B2B1-1D5675438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A6F2-79CB-0A4C-AC3B-95FB4AB5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E72CD-C340-2347-8D3D-8B7E11809C91}"/>
              </a:ext>
            </a:extLst>
          </p:cNvPr>
          <p:cNvSpPr txBox="1"/>
          <p:nvPr/>
        </p:nvSpPr>
        <p:spPr>
          <a:xfrm>
            <a:off x="1061884" y="1356851"/>
            <a:ext cx="89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UBC’s Master of Data Science in Computational Linguistics is the credential to set you apart.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999EB-394B-5949-B4C6-32ACB2313924}"/>
              </a:ext>
            </a:extLst>
          </p:cNvPr>
          <p:cNvSpPr txBox="1"/>
          <p:nvPr/>
        </p:nvSpPr>
        <p:spPr>
          <a:xfrm>
            <a:off x="1061883" y="987519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raw sentence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CE26EB-52C8-4C41-A5AC-4EA5DFF5B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5011"/>
              </p:ext>
            </p:extLst>
          </p:nvPr>
        </p:nvGraphicFramePr>
        <p:xfrm>
          <a:off x="1194617" y="2313521"/>
          <a:ext cx="8141111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4061">
                  <a:extLst>
                    <a:ext uri="{9D8B030D-6E8A-4147-A177-3AD203B41FA5}">
                      <a16:colId xmlns:a16="http://schemas.microsoft.com/office/drawing/2014/main" val="3728012365"/>
                    </a:ext>
                  </a:extLst>
                </a:gridCol>
                <a:gridCol w="5226391">
                  <a:extLst>
                    <a:ext uri="{9D8B030D-6E8A-4147-A177-3AD203B41FA5}">
                      <a16:colId xmlns:a16="http://schemas.microsoft.com/office/drawing/2014/main" val="1226580767"/>
                    </a:ext>
                  </a:extLst>
                </a:gridCol>
                <a:gridCol w="2110659">
                  <a:extLst>
                    <a:ext uri="{9D8B030D-6E8A-4147-A177-3AD203B41FA5}">
                      <a16:colId xmlns:a16="http://schemas.microsoft.com/office/drawing/2014/main" val="258500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(</a:t>
                      </a:r>
                      <a:r>
                        <a:rPr lang="en-US" dirty="0" err="1"/>
                        <a:t>sequence_length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bptt</a:t>
                      </a:r>
                      <a:r>
                        <a:rPr lang="en-US" dirty="0"/>
                        <a:t>=6)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UBC’s Master of Data Science in Computational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Linguistics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4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of Data Science in Computational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Data Science in Computational </a:t>
                      </a:r>
                      <a:r>
                        <a:rPr lang="en-CA" dirty="0"/>
                        <a:t>Linguistics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0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 in Computational </a:t>
                      </a:r>
                      <a:r>
                        <a:rPr lang="en-CA" dirty="0"/>
                        <a:t>Linguistics is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credential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6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Computational </a:t>
                      </a:r>
                      <a:r>
                        <a:rPr lang="en-CA" dirty="0"/>
                        <a:t>Linguistics is the credential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3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</a:t>
                      </a:r>
                      <a:r>
                        <a:rPr lang="en-CA" dirty="0"/>
                        <a:t>Linguistics is the credential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Linguistics is the credential to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4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 the credential to set 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970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42D746-08FB-CA4D-9488-1FA6CDB69DE3}"/>
              </a:ext>
            </a:extLst>
          </p:cNvPr>
          <p:cNvSpPr txBox="1"/>
          <p:nvPr/>
        </p:nvSpPr>
        <p:spPr>
          <a:xfrm>
            <a:off x="1111047" y="1862587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training set for the language model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8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D664B-0DA0-C24F-A95D-84613EDFC4BD}"/>
              </a:ext>
            </a:extLst>
          </p:cNvPr>
          <p:cNvSpPr/>
          <p:nvPr/>
        </p:nvSpPr>
        <p:spPr>
          <a:xfrm>
            <a:off x="1828800" y="5219700"/>
            <a:ext cx="903249" cy="469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9C202-CC60-A444-904B-BE99CF2230B7}"/>
              </a:ext>
            </a:extLst>
          </p:cNvPr>
          <p:cNvSpPr/>
          <p:nvPr/>
        </p:nvSpPr>
        <p:spPr>
          <a:xfrm>
            <a:off x="3152078" y="5219700"/>
            <a:ext cx="903249" cy="469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5F738-B998-3941-B0CB-7BF545A00D07}"/>
              </a:ext>
            </a:extLst>
          </p:cNvPr>
          <p:cNvSpPr/>
          <p:nvPr/>
        </p:nvSpPr>
        <p:spPr>
          <a:xfrm>
            <a:off x="8088348" y="5238288"/>
            <a:ext cx="903249" cy="469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N-1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DC2335-DEB7-8A44-A607-343F12CA03D8}"/>
              </a:ext>
            </a:extLst>
          </p:cNvPr>
          <p:cNvSpPr/>
          <p:nvPr/>
        </p:nvSpPr>
        <p:spPr>
          <a:xfrm>
            <a:off x="1828800" y="3925229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02ECC-2FF1-DF4D-A8D9-C5229E8D4C89}"/>
              </a:ext>
            </a:extLst>
          </p:cNvPr>
          <p:cNvSpPr/>
          <p:nvPr/>
        </p:nvSpPr>
        <p:spPr>
          <a:xfrm>
            <a:off x="3163225" y="3921513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F5B37-1634-B148-B06C-CD4C976D27F1}"/>
              </a:ext>
            </a:extLst>
          </p:cNvPr>
          <p:cNvSpPr/>
          <p:nvPr/>
        </p:nvSpPr>
        <p:spPr>
          <a:xfrm>
            <a:off x="8066042" y="3928950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C495F-FB49-5340-BB4A-1E8CF7E62E85}"/>
              </a:ext>
            </a:extLst>
          </p:cNvPr>
          <p:cNvSpPr txBox="1"/>
          <p:nvPr/>
        </p:nvSpPr>
        <p:spPr>
          <a:xfrm>
            <a:off x="7028984" y="5269984"/>
            <a:ext cx="1178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…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D1609-8AE5-354D-89E6-9160CD351D78}"/>
              </a:ext>
            </a:extLst>
          </p:cNvPr>
          <p:cNvSpPr txBox="1"/>
          <p:nvPr/>
        </p:nvSpPr>
        <p:spPr>
          <a:xfrm>
            <a:off x="7125618" y="4012727"/>
            <a:ext cx="1178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…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BBD01-18E2-9F49-87BE-55A2AA8FC144}"/>
              </a:ext>
            </a:extLst>
          </p:cNvPr>
          <p:cNvSpPr/>
          <p:nvPr/>
        </p:nvSpPr>
        <p:spPr>
          <a:xfrm>
            <a:off x="4475353" y="5238288"/>
            <a:ext cx="903249" cy="469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37BF2B-2761-F643-8E06-6C27323FE822}"/>
              </a:ext>
            </a:extLst>
          </p:cNvPr>
          <p:cNvSpPr/>
          <p:nvPr/>
        </p:nvSpPr>
        <p:spPr>
          <a:xfrm>
            <a:off x="4486500" y="3940101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3471B-AB50-EC43-B597-73A8A22B0158}"/>
              </a:ext>
            </a:extLst>
          </p:cNvPr>
          <p:cNvSpPr/>
          <p:nvPr/>
        </p:nvSpPr>
        <p:spPr>
          <a:xfrm>
            <a:off x="5776330" y="5256876"/>
            <a:ext cx="903249" cy="469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2462F1-A7CA-6F42-A312-C0D08EFE1269}"/>
              </a:ext>
            </a:extLst>
          </p:cNvPr>
          <p:cNvSpPr/>
          <p:nvPr/>
        </p:nvSpPr>
        <p:spPr>
          <a:xfrm>
            <a:off x="5787477" y="3958689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438B6-539E-F047-82DB-E19BEF877653}"/>
              </a:ext>
            </a:extLst>
          </p:cNvPr>
          <p:cNvSpPr/>
          <p:nvPr/>
        </p:nvSpPr>
        <p:spPr>
          <a:xfrm>
            <a:off x="9456231" y="5268027"/>
            <a:ext cx="903249" cy="469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87C217-F026-6644-9205-9EE311D5E81B}"/>
              </a:ext>
            </a:extLst>
          </p:cNvPr>
          <p:cNvSpPr/>
          <p:nvPr/>
        </p:nvSpPr>
        <p:spPr>
          <a:xfrm>
            <a:off x="9478531" y="3936387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4B0941-7CB3-A34F-B9B8-5A4C2A4ACE78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2280425" y="4538546"/>
            <a:ext cx="0" cy="6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F73DBF-1033-664D-BBC2-ED4961DC166F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280425" y="4534830"/>
            <a:ext cx="1334425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64440C-2082-FC47-AECA-2C2BEF78EC4E}"/>
              </a:ext>
            </a:extLst>
          </p:cNvPr>
          <p:cNvCxnSpPr>
            <a:stCxn id="4" idx="0"/>
            <a:endCxn id="14" idx="4"/>
          </p:cNvCxnSpPr>
          <p:nvPr/>
        </p:nvCxnSpPr>
        <p:spPr>
          <a:xfrm flipV="1">
            <a:off x="2280425" y="4553418"/>
            <a:ext cx="2657700" cy="6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2357E-2C13-2245-91EB-38051ACA92FC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V="1">
            <a:off x="2280425" y="4572006"/>
            <a:ext cx="3958677" cy="6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41617F-7F16-8D4D-8B95-F135300BD56E}"/>
              </a:ext>
            </a:extLst>
          </p:cNvPr>
          <p:cNvCxnSpPr>
            <a:stCxn id="4" idx="0"/>
            <a:endCxn id="10" idx="4"/>
          </p:cNvCxnSpPr>
          <p:nvPr/>
        </p:nvCxnSpPr>
        <p:spPr>
          <a:xfrm flipV="1">
            <a:off x="2280425" y="4542267"/>
            <a:ext cx="6237242" cy="6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F5A987-D0DE-1C45-871A-04CD3CD30D7B}"/>
              </a:ext>
            </a:extLst>
          </p:cNvPr>
          <p:cNvCxnSpPr>
            <a:stCxn id="4" idx="0"/>
            <a:endCxn id="18" idx="4"/>
          </p:cNvCxnSpPr>
          <p:nvPr/>
        </p:nvCxnSpPr>
        <p:spPr>
          <a:xfrm flipV="1">
            <a:off x="2280425" y="4549704"/>
            <a:ext cx="7649731" cy="66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1406B8-12AC-6940-A8A8-9DA2C048A638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V="1">
            <a:off x="3603703" y="4534830"/>
            <a:ext cx="11147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2A1F8C-3E3B-4D40-88B2-25BCC9F8AFEB}"/>
              </a:ext>
            </a:extLst>
          </p:cNvPr>
          <p:cNvCxnSpPr>
            <a:stCxn id="6" idx="0"/>
            <a:endCxn id="14" idx="4"/>
          </p:cNvCxnSpPr>
          <p:nvPr/>
        </p:nvCxnSpPr>
        <p:spPr>
          <a:xfrm flipV="1">
            <a:off x="3603703" y="4553418"/>
            <a:ext cx="1334422" cy="6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A96CE5-F483-7F49-989B-A4C7D675A646}"/>
              </a:ext>
            </a:extLst>
          </p:cNvPr>
          <p:cNvCxnSpPr>
            <a:stCxn id="6" idx="0"/>
            <a:endCxn id="16" idx="4"/>
          </p:cNvCxnSpPr>
          <p:nvPr/>
        </p:nvCxnSpPr>
        <p:spPr>
          <a:xfrm flipV="1">
            <a:off x="3603703" y="4572006"/>
            <a:ext cx="2635399" cy="6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A917B6-E6AB-E24C-8244-1E6B91075D5C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3603703" y="4542267"/>
            <a:ext cx="4913964" cy="6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894935-4A85-0549-9928-7B864C74AD43}"/>
              </a:ext>
            </a:extLst>
          </p:cNvPr>
          <p:cNvCxnSpPr>
            <a:stCxn id="6" idx="0"/>
            <a:endCxn id="18" idx="4"/>
          </p:cNvCxnSpPr>
          <p:nvPr/>
        </p:nvCxnSpPr>
        <p:spPr>
          <a:xfrm flipV="1">
            <a:off x="3603703" y="4549704"/>
            <a:ext cx="6326453" cy="66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A93788-CC71-5E48-BE87-4B352D11CEFA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4926978" y="4553418"/>
            <a:ext cx="11147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75D87A-2451-1F43-A012-BE3CBEA2102E}"/>
              </a:ext>
            </a:extLst>
          </p:cNvPr>
          <p:cNvCxnSpPr>
            <a:stCxn id="13" idx="0"/>
            <a:endCxn id="16" idx="4"/>
          </p:cNvCxnSpPr>
          <p:nvPr/>
        </p:nvCxnSpPr>
        <p:spPr>
          <a:xfrm flipV="1">
            <a:off x="4926978" y="4572006"/>
            <a:ext cx="1312124" cy="6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A7F71A-A975-6C42-8D80-B1E82E60EC2C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V="1">
            <a:off x="4926978" y="4542267"/>
            <a:ext cx="3590689" cy="6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9DC759-62BD-DE47-8340-D0F96B97BA55}"/>
              </a:ext>
            </a:extLst>
          </p:cNvPr>
          <p:cNvCxnSpPr>
            <a:stCxn id="13" idx="0"/>
            <a:endCxn id="18" idx="4"/>
          </p:cNvCxnSpPr>
          <p:nvPr/>
        </p:nvCxnSpPr>
        <p:spPr>
          <a:xfrm flipV="1">
            <a:off x="4926978" y="4549704"/>
            <a:ext cx="5003178" cy="68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95A86C-E3D6-9C48-A5A8-80051360453D}"/>
              </a:ext>
            </a:extLst>
          </p:cNvPr>
          <p:cNvCxnSpPr>
            <a:stCxn id="15" idx="0"/>
            <a:endCxn id="16" idx="4"/>
          </p:cNvCxnSpPr>
          <p:nvPr/>
        </p:nvCxnSpPr>
        <p:spPr>
          <a:xfrm flipV="1">
            <a:off x="6227955" y="4572006"/>
            <a:ext cx="11147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D2A0AD-BD7A-714E-923A-B9ED11B95079}"/>
              </a:ext>
            </a:extLst>
          </p:cNvPr>
          <p:cNvCxnSpPr>
            <a:stCxn id="15" idx="0"/>
            <a:endCxn id="10" idx="4"/>
          </p:cNvCxnSpPr>
          <p:nvPr/>
        </p:nvCxnSpPr>
        <p:spPr>
          <a:xfrm flipV="1">
            <a:off x="6227955" y="4542267"/>
            <a:ext cx="2289712" cy="71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83623E-2CBD-914D-9C92-AE521208E2F9}"/>
              </a:ext>
            </a:extLst>
          </p:cNvPr>
          <p:cNvCxnSpPr>
            <a:stCxn id="15" idx="0"/>
            <a:endCxn id="18" idx="4"/>
          </p:cNvCxnSpPr>
          <p:nvPr/>
        </p:nvCxnSpPr>
        <p:spPr>
          <a:xfrm flipV="1">
            <a:off x="6227955" y="4549704"/>
            <a:ext cx="3702201" cy="70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9FB951-5F55-3543-AC18-37CA200950F5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H="1" flipV="1">
            <a:off x="8517667" y="4542267"/>
            <a:ext cx="22306" cy="6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475CD1-0A33-994A-A9F5-36E6982DD605}"/>
              </a:ext>
            </a:extLst>
          </p:cNvPr>
          <p:cNvCxnSpPr>
            <a:stCxn id="7" idx="0"/>
            <a:endCxn id="18" idx="4"/>
          </p:cNvCxnSpPr>
          <p:nvPr/>
        </p:nvCxnSpPr>
        <p:spPr>
          <a:xfrm flipV="1">
            <a:off x="8539973" y="4549704"/>
            <a:ext cx="1390183" cy="68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4ECE5CB-0675-7043-9661-2C6615516A2B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V="1">
            <a:off x="9907856" y="4549704"/>
            <a:ext cx="22300" cy="7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E22E984-F3A8-9643-8065-B11C318144FA}"/>
              </a:ext>
            </a:extLst>
          </p:cNvPr>
          <p:cNvSpPr/>
          <p:nvPr/>
        </p:nvSpPr>
        <p:spPr>
          <a:xfrm>
            <a:off x="1847386" y="2616828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EE755D-EA1D-754B-B7DC-AA27989EAF17}"/>
              </a:ext>
            </a:extLst>
          </p:cNvPr>
          <p:cNvSpPr/>
          <p:nvPr/>
        </p:nvSpPr>
        <p:spPr>
          <a:xfrm>
            <a:off x="3181811" y="2613112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9CB3446-E49E-2B49-A067-1A2D3B207323}"/>
              </a:ext>
            </a:extLst>
          </p:cNvPr>
          <p:cNvSpPr/>
          <p:nvPr/>
        </p:nvSpPr>
        <p:spPr>
          <a:xfrm>
            <a:off x="8084628" y="2620549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C9D6AA-B273-D74F-AABD-02EB744AEA9A}"/>
              </a:ext>
            </a:extLst>
          </p:cNvPr>
          <p:cNvSpPr txBox="1"/>
          <p:nvPr/>
        </p:nvSpPr>
        <p:spPr>
          <a:xfrm>
            <a:off x="7144204" y="2704326"/>
            <a:ext cx="1178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…  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ED94A00-2EDC-BC47-A6E9-62A375A85642}"/>
              </a:ext>
            </a:extLst>
          </p:cNvPr>
          <p:cNvSpPr/>
          <p:nvPr/>
        </p:nvSpPr>
        <p:spPr>
          <a:xfrm>
            <a:off x="4505086" y="2631700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F9622E2-975B-F347-B6DA-CFA99549EE1B}"/>
              </a:ext>
            </a:extLst>
          </p:cNvPr>
          <p:cNvSpPr/>
          <p:nvPr/>
        </p:nvSpPr>
        <p:spPr>
          <a:xfrm>
            <a:off x="5806063" y="2650288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D5EE310-8F52-3144-B361-1E45371D0C4C}"/>
              </a:ext>
            </a:extLst>
          </p:cNvPr>
          <p:cNvSpPr/>
          <p:nvPr/>
        </p:nvSpPr>
        <p:spPr>
          <a:xfrm>
            <a:off x="9497117" y="2627986"/>
            <a:ext cx="903249" cy="6133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Trm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32FEE8-355C-EE48-B412-E493DEBF50A6}"/>
              </a:ext>
            </a:extLst>
          </p:cNvPr>
          <p:cNvCxnSpPr/>
          <p:nvPr/>
        </p:nvCxnSpPr>
        <p:spPr>
          <a:xfrm flipV="1">
            <a:off x="2265558" y="3218986"/>
            <a:ext cx="0" cy="6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824F91E-2744-A541-A8DE-6333EE6AA10D}"/>
              </a:ext>
            </a:extLst>
          </p:cNvPr>
          <p:cNvCxnSpPr/>
          <p:nvPr/>
        </p:nvCxnSpPr>
        <p:spPr>
          <a:xfrm flipV="1">
            <a:off x="2265558" y="3215270"/>
            <a:ext cx="1334425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BFA304-A0B7-C94F-A912-11F5DA45E63D}"/>
              </a:ext>
            </a:extLst>
          </p:cNvPr>
          <p:cNvCxnSpPr/>
          <p:nvPr/>
        </p:nvCxnSpPr>
        <p:spPr>
          <a:xfrm flipV="1">
            <a:off x="2265558" y="3233858"/>
            <a:ext cx="2657700" cy="6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65B8AC-2F81-7F41-B800-34DF0EB57362}"/>
              </a:ext>
            </a:extLst>
          </p:cNvPr>
          <p:cNvCxnSpPr/>
          <p:nvPr/>
        </p:nvCxnSpPr>
        <p:spPr>
          <a:xfrm flipV="1">
            <a:off x="2265558" y="3252446"/>
            <a:ext cx="3958677" cy="6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A01D16-9201-4846-B690-5E9DC3A223A3}"/>
              </a:ext>
            </a:extLst>
          </p:cNvPr>
          <p:cNvCxnSpPr/>
          <p:nvPr/>
        </p:nvCxnSpPr>
        <p:spPr>
          <a:xfrm flipV="1">
            <a:off x="2265558" y="3222707"/>
            <a:ext cx="6237242" cy="6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24414D5-87DF-F449-9CCA-9A6521DBE227}"/>
              </a:ext>
            </a:extLst>
          </p:cNvPr>
          <p:cNvCxnSpPr/>
          <p:nvPr/>
        </p:nvCxnSpPr>
        <p:spPr>
          <a:xfrm flipV="1">
            <a:off x="2265558" y="3230144"/>
            <a:ext cx="7649731" cy="66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04F9CBC-44DB-C44D-A6AF-A3B21234B01B}"/>
              </a:ext>
            </a:extLst>
          </p:cNvPr>
          <p:cNvCxnSpPr/>
          <p:nvPr/>
        </p:nvCxnSpPr>
        <p:spPr>
          <a:xfrm flipV="1">
            <a:off x="3588836" y="3215270"/>
            <a:ext cx="11147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A32AE1D-2007-CA49-8833-24D3BC5CE104}"/>
              </a:ext>
            </a:extLst>
          </p:cNvPr>
          <p:cNvCxnSpPr/>
          <p:nvPr/>
        </p:nvCxnSpPr>
        <p:spPr>
          <a:xfrm flipV="1">
            <a:off x="3588836" y="3233858"/>
            <a:ext cx="1334422" cy="6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10C123-B2A5-5B4B-9F4E-5F541CB666C7}"/>
              </a:ext>
            </a:extLst>
          </p:cNvPr>
          <p:cNvCxnSpPr/>
          <p:nvPr/>
        </p:nvCxnSpPr>
        <p:spPr>
          <a:xfrm flipV="1">
            <a:off x="3588836" y="3252446"/>
            <a:ext cx="2635399" cy="6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4C60C0-F835-524B-ADCB-B76679703F17}"/>
              </a:ext>
            </a:extLst>
          </p:cNvPr>
          <p:cNvCxnSpPr/>
          <p:nvPr/>
        </p:nvCxnSpPr>
        <p:spPr>
          <a:xfrm flipV="1">
            <a:off x="3588836" y="3222707"/>
            <a:ext cx="4913964" cy="6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7D23B3-4997-8D4B-97C7-ECEF023F5683}"/>
              </a:ext>
            </a:extLst>
          </p:cNvPr>
          <p:cNvCxnSpPr/>
          <p:nvPr/>
        </p:nvCxnSpPr>
        <p:spPr>
          <a:xfrm flipV="1">
            <a:off x="3588836" y="3230144"/>
            <a:ext cx="6326453" cy="66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C2F585C-B558-8A45-AB54-9EADDBCBACBD}"/>
              </a:ext>
            </a:extLst>
          </p:cNvPr>
          <p:cNvCxnSpPr/>
          <p:nvPr/>
        </p:nvCxnSpPr>
        <p:spPr>
          <a:xfrm flipV="1">
            <a:off x="4912111" y="3233858"/>
            <a:ext cx="11147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D12112-0FCB-344B-879B-7E9C2F33BE91}"/>
              </a:ext>
            </a:extLst>
          </p:cNvPr>
          <p:cNvCxnSpPr/>
          <p:nvPr/>
        </p:nvCxnSpPr>
        <p:spPr>
          <a:xfrm flipV="1">
            <a:off x="4912111" y="3252446"/>
            <a:ext cx="1312124" cy="6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01F8A31-96D9-BF4B-AFA3-60CFD2551243}"/>
              </a:ext>
            </a:extLst>
          </p:cNvPr>
          <p:cNvCxnSpPr/>
          <p:nvPr/>
        </p:nvCxnSpPr>
        <p:spPr>
          <a:xfrm flipV="1">
            <a:off x="4912111" y="3222707"/>
            <a:ext cx="3590689" cy="6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4862BD-292F-9E40-8127-E807E515F1FE}"/>
              </a:ext>
            </a:extLst>
          </p:cNvPr>
          <p:cNvCxnSpPr/>
          <p:nvPr/>
        </p:nvCxnSpPr>
        <p:spPr>
          <a:xfrm flipV="1">
            <a:off x="4912111" y="3230144"/>
            <a:ext cx="5003178" cy="68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C1CD6F4-75BE-C449-91D1-69814DAAA1E4}"/>
              </a:ext>
            </a:extLst>
          </p:cNvPr>
          <p:cNvCxnSpPr/>
          <p:nvPr/>
        </p:nvCxnSpPr>
        <p:spPr>
          <a:xfrm flipV="1">
            <a:off x="6213088" y="3252446"/>
            <a:ext cx="11147" cy="6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C6C5B0-CD33-DD49-B8D6-F79ED16FEC00}"/>
              </a:ext>
            </a:extLst>
          </p:cNvPr>
          <p:cNvCxnSpPr/>
          <p:nvPr/>
        </p:nvCxnSpPr>
        <p:spPr>
          <a:xfrm flipV="1">
            <a:off x="6213088" y="3222707"/>
            <a:ext cx="2289712" cy="71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B231A2A-6819-4C44-87E7-5C1B2229E7B0}"/>
              </a:ext>
            </a:extLst>
          </p:cNvPr>
          <p:cNvCxnSpPr/>
          <p:nvPr/>
        </p:nvCxnSpPr>
        <p:spPr>
          <a:xfrm flipV="1">
            <a:off x="6213088" y="3230144"/>
            <a:ext cx="3702201" cy="70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05412A-A7CA-D746-82BF-B56E09C6F1C3}"/>
              </a:ext>
            </a:extLst>
          </p:cNvPr>
          <p:cNvCxnSpPr/>
          <p:nvPr/>
        </p:nvCxnSpPr>
        <p:spPr>
          <a:xfrm flipH="1" flipV="1">
            <a:off x="8502800" y="3222707"/>
            <a:ext cx="22306" cy="6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26A2026-3D70-2B4A-970F-1ACC139A1975}"/>
              </a:ext>
            </a:extLst>
          </p:cNvPr>
          <p:cNvCxnSpPr/>
          <p:nvPr/>
        </p:nvCxnSpPr>
        <p:spPr>
          <a:xfrm flipV="1">
            <a:off x="8525106" y="3230144"/>
            <a:ext cx="1390183" cy="68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0EBCB50-4AB5-E045-93CE-642FF912AE03}"/>
              </a:ext>
            </a:extLst>
          </p:cNvPr>
          <p:cNvCxnSpPr/>
          <p:nvPr/>
        </p:nvCxnSpPr>
        <p:spPr>
          <a:xfrm flipV="1">
            <a:off x="9892989" y="3230144"/>
            <a:ext cx="22300" cy="71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78E93D4-21F1-754B-A0D3-B01ECEF3E062}"/>
              </a:ext>
            </a:extLst>
          </p:cNvPr>
          <p:cNvSpPr/>
          <p:nvPr/>
        </p:nvSpPr>
        <p:spPr>
          <a:xfrm>
            <a:off x="1858539" y="1625294"/>
            <a:ext cx="903249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F127BD2-6113-7E4D-A765-7EA37E9B5674}"/>
              </a:ext>
            </a:extLst>
          </p:cNvPr>
          <p:cNvSpPr/>
          <p:nvPr/>
        </p:nvSpPr>
        <p:spPr>
          <a:xfrm>
            <a:off x="3226421" y="1625294"/>
            <a:ext cx="903249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C529531-5B1E-E640-89F5-C2A4348B3A51}"/>
              </a:ext>
            </a:extLst>
          </p:cNvPr>
          <p:cNvSpPr/>
          <p:nvPr/>
        </p:nvSpPr>
        <p:spPr>
          <a:xfrm>
            <a:off x="8095785" y="1643882"/>
            <a:ext cx="903249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N-1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C4F0A63-DA46-5C47-9499-0B5D93CEDCD2}"/>
              </a:ext>
            </a:extLst>
          </p:cNvPr>
          <p:cNvSpPr/>
          <p:nvPr/>
        </p:nvSpPr>
        <p:spPr>
          <a:xfrm>
            <a:off x="4549696" y="1643882"/>
            <a:ext cx="903249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B583CC-5C95-0244-B7B0-2C4AE883337F}"/>
              </a:ext>
            </a:extLst>
          </p:cNvPr>
          <p:cNvSpPr/>
          <p:nvPr/>
        </p:nvSpPr>
        <p:spPr>
          <a:xfrm>
            <a:off x="5850673" y="1662470"/>
            <a:ext cx="903249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0EDD78-5DA0-844F-9C66-CC6D6C22369B}"/>
              </a:ext>
            </a:extLst>
          </p:cNvPr>
          <p:cNvSpPr/>
          <p:nvPr/>
        </p:nvSpPr>
        <p:spPr>
          <a:xfrm>
            <a:off x="9530574" y="1673621"/>
            <a:ext cx="903249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115C037-0462-4149-95FE-4B8A37513D56}"/>
              </a:ext>
            </a:extLst>
          </p:cNvPr>
          <p:cNvSpPr txBox="1"/>
          <p:nvPr/>
        </p:nvSpPr>
        <p:spPr>
          <a:xfrm>
            <a:off x="7146058" y="1686610"/>
            <a:ext cx="1178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… 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5D8E38-02D0-6747-9DDF-FC597CC027B0}"/>
              </a:ext>
            </a:extLst>
          </p:cNvPr>
          <p:cNvCxnSpPr>
            <a:stCxn id="86" idx="0"/>
            <a:endCxn id="114" idx="2"/>
          </p:cNvCxnSpPr>
          <p:nvPr/>
        </p:nvCxnSpPr>
        <p:spPr>
          <a:xfrm flipV="1">
            <a:off x="2299011" y="2095194"/>
            <a:ext cx="11153" cy="5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C6779D5-003A-E64E-A19E-2C77DBCEFC24}"/>
              </a:ext>
            </a:extLst>
          </p:cNvPr>
          <p:cNvCxnSpPr/>
          <p:nvPr/>
        </p:nvCxnSpPr>
        <p:spPr>
          <a:xfrm flipV="1">
            <a:off x="3633439" y="2091480"/>
            <a:ext cx="11153" cy="5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39B3E6A-8F70-3540-A7F7-686073FCB9F2}"/>
              </a:ext>
            </a:extLst>
          </p:cNvPr>
          <p:cNvCxnSpPr/>
          <p:nvPr/>
        </p:nvCxnSpPr>
        <p:spPr>
          <a:xfrm flipV="1">
            <a:off x="4949285" y="2113782"/>
            <a:ext cx="11153" cy="5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32FA0A1-237E-7145-BD3A-3FCC6D79BE8E}"/>
              </a:ext>
            </a:extLst>
          </p:cNvPr>
          <p:cNvCxnSpPr/>
          <p:nvPr/>
        </p:nvCxnSpPr>
        <p:spPr>
          <a:xfrm flipV="1">
            <a:off x="6239111" y="2132370"/>
            <a:ext cx="11153" cy="5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A9E8D9A-8C88-A245-B96A-1D7D0411C31D}"/>
              </a:ext>
            </a:extLst>
          </p:cNvPr>
          <p:cNvCxnSpPr/>
          <p:nvPr/>
        </p:nvCxnSpPr>
        <p:spPr>
          <a:xfrm flipV="1">
            <a:off x="8513955" y="2121219"/>
            <a:ext cx="11153" cy="5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8F4129-AC8B-EC43-8F3C-ED4876F1E733}"/>
              </a:ext>
            </a:extLst>
          </p:cNvPr>
          <p:cNvCxnSpPr/>
          <p:nvPr/>
        </p:nvCxnSpPr>
        <p:spPr>
          <a:xfrm flipV="1">
            <a:off x="9937596" y="2128656"/>
            <a:ext cx="11153" cy="5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C3B660B-66AD-434D-8D1E-DD2A91871249}"/>
              </a:ext>
            </a:extLst>
          </p:cNvPr>
          <p:cNvSpPr/>
          <p:nvPr/>
        </p:nvSpPr>
        <p:spPr>
          <a:xfrm>
            <a:off x="1914719" y="5799262"/>
            <a:ext cx="723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UBC’s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20D1FB9-DCA2-C148-84C9-EDB5C45BDA7D}"/>
              </a:ext>
            </a:extLst>
          </p:cNvPr>
          <p:cNvSpPr/>
          <p:nvPr/>
        </p:nvSpPr>
        <p:spPr>
          <a:xfrm>
            <a:off x="3193394" y="5806698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68FBF6-9714-C44B-98AE-7F37B405D9D2}"/>
              </a:ext>
            </a:extLst>
          </p:cNvPr>
          <p:cNvSpPr/>
          <p:nvPr/>
        </p:nvSpPr>
        <p:spPr>
          <a:xfrm>
            <a:off x="4709954" y="578439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B2BA2F7-211A-F341-8D2A-C890061F6FA0}"/>
              </a:ext>
            </a:extLst>
          </p:cNvPr>
          <p:cNvSpPr/>
          <p:nvPr/>
        </p:nvSpPr>
        <p:spPr>
          <a:xfrm>
            <a:off x="5932873" y="5791830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AC4D1E4-85EB-5143-90EC-47DD9AA4E823}"/>
              </a:ext>
            </a:extLst>
          </p:cNvPr>
          <p:cNvSpPr/>
          <p:nvPr/>
        </p:nvSpPr>
        <p:spPr>
          <a:xfrm>
            <a:off x="8237458" y="5788116"/>
            <a:ext cx="46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CFC07E0-5112-0A49-8767-38D7580A583E}"/>
              </a:ext>
            </a:extLst>
          </p:cNvPr>
          <p:cNvSpPr/>
          <p:nvPr/>
        </p:nvSpPr>
        <p:spPr>
          <a:xfrm>
            <a:off x="9627645" y="5784401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6D7CCD-B433-9D41-A9C1-55D3AFB8AE60}"/>
              </a:ext>
            </a:extLst>
          </p:cNvPr>
          <p:cNvSpPr/>
          <p:nvPr/>
        </p:nvSpPr>
        <p:spPr>
          <a:xfrm>
            <a:off x="1907285" y="1152930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Master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815CBC-AE0E-894F-90C4-4D18FA447794}"/>
              </a:ext>
            </a:extLst>
          </p:cNvPr>
          <p:cNvSpPr/>
          <p:nvPr/>
        </p:nvSpPr>
        <p:spPr>
          <a:xfrm>
            <a:off x="3490751" y="113062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1B00E10-8A36-E140-84F3-FF02592974A8}"/>
              </a:ext>
            </a:extLst>
          </p:cNvPr>
          <p:cNvSpPr/>
          <p:nvPr/>
        </p:nvSpPr>
        <p:spPr>
          <a:xfrm>
            <a:off x="4702519" y="1138062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7ACF39-9B4D-FD4B-83E0-358250A2E5BC}"/>
              </a:ext>
            </a:extLst>
          </p:cNvPr>
          <p:cNvSpPr/>
          <p:nvPr/>
        </p:nvSpPr>
        <p:spPr>
          <a:xfrm>
            <a:off x="5875338" y="1144552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Science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544D227-3272-6E47-B771-E17C09CA4B11}"/>
              </a:ext>
            </a:extLst>
          </p:cNvPr>
          <p:cNvSpPr/>
          <p:nvPr/>
        </p:nvSpPr>
        <p:spPr>
          <a:xfrm>
            <a:off x="8341536" y="1130633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646C51-9332-8C49-8B5E-5AEA557B6392}"/>
              </a:ext>
            </a:extLst>
          </p:cNvPr>
          <p:cNvSpPr/>
          <p:nvPr/>
        </p:nvSpPr>
        <p:spPr>
          <a:xfrm>
            <a:off x="9639796" y="114613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apart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08678F-2F35-5E4C-911B-EC5D0B4F64F0}"/>
              </a:ext>
            </a:extLst>
          </p:cNvPr>
          <p:cNvSpPr/>
          <p:nvPr/>
        </p:nvSpPr>
        <p:spPr>
          <a:xfrm>
            <a:off x="1004341" y="39574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C78B98-4B4B-DC47-A0D0-1B378F0C516D}"/>
              </a:ext>
            </a:extLst>
          </p:cNvPr>
          <p:cNvSpPr/>
          <p:nvPr/>
        </p:nvSpPr>
        <p:spPr>
          <a:xfrm>
            <a:off x="1101777" y="40473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A4CB2E-F350-3E4B-9400-274AEC1367EF}"/>
              </a:ext>
            </a:extLst>
          </p:cNvPr>
          <p:cNvSpPr/>
          <p:nvPr/>
        </p:nvSpPr>
        <p:spPr>
          <a:xfrm>
            <a:off x="1089287" y="43796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F73E50-4A8E-FF43-8BB2-9DFBC1825E91}"/>
              </a:ext>
            </a:extLst>
          </p:cNvPr>
          <p:cNvSpPr/>
          <p:nvPr/>
        </p:nvSpPr>
        <p:spPr>
          <a:xfrm>
            <a:off x="1091786" y="47119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AE2AA-C90E-0B48-BBB1-857F5F5E67E7}"/>
              </a:ext>
            </a:extLst>
          </p:cNvPr>
          <p:cNvSpPr/>
          <p:nvPr/>
        </p:nvSpPr>
        <p:spPr>
          <a:xfrm>
            <a:off x="1891255" y="39599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9D96EA-F953-7341-A3B1-09C65D0408A0}"/>
              </a:ext>
            </a:extLst>
          </p:cNvPr>
          <p:cNvSpPr/>
          <p:nvPr/>
        </p:nvSpPr>
        <p:spPr>
          <a:xfrm>
            <a:off x="1988691" y="40498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E188B-BDDE-2641-BAD3-1916E732D79B}"/>
              </a:ext>
            </a:extLst>
          </p:cNvPr>
          <p:cNvSpPr/>
          <p:nvPr/>
        </p:nvSpPr>
        <p:spPr>
          <a:xfrm>
            <a:off x="1976201" y="43821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FF24-864C-974A-A729-5E79B41E3963}"/>
              </a:ext>
            </a:extLst>
          </p:cNvPr>
          <p:cNvSpPr/>
          <p:nvPr/>
        </p:nvSpPr>
        <p:spPr>
          <a:xfrm>
            <a:off x="1978700" y="47144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E781A-70B9-E042-8F4F-E4C2376F0832}"/>
              </a:ext>
            </a:extLst>
          </p:cNvPr>
          <p:cNvSpPr/>
          <p:nvPr/>
        </p:nvSpPr>
        <p:spPr>
          <a:xfrm>
            <a:off x="2775673" y="39599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28D81-AD83-2142-AE75-227B3EF199AA}"/>
              </a:ext>
            </a:extLst>
          </p:cNvPr>
          <p:cNvSpPr/>
          <p:nvPr/>
        </p:nvSpPr>
        <p:spPr>
          <a:xfrm>
            <a:off x="2873109" y="40498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CC4304-0E07-7249-9310-592D05953939}"/>
              </a:ext>
            </a:extLst>
          </p:cNvPr>
          <p:cNvSpPr/>
          <p:nvPr/>
        </p:nvSpPr>
        <p:spPr>
          <a:xfrm>
            <a:off x="2860619" y="43821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084F45-0205-9945-9ADF-23E8556183FF}"/>
              </a:ext>
            </a:extLst>
          </p:cNvPr>
          <p:cNvSpPr/>
          <p:nvPr/>
        </p:nvSpPr>
        <p:spPr>
          <a:xfrm>
            <a:off x="2863118" y="47144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F7492-AC5D-2049-9868-CCAC8FFF7732}"/>
              </a:ext>
            </a:extLst>
          </p:cNvPr>
          <p:cNvSpPr/>
          <p:nvPr/>
        </p:nvSpPr>
        <p:spPr>
          <a:xfrm>
            <a:off x="3617617" y="39624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6C0440-7330-BE49-ABFF-7D622A3AD39E}"/>
              </a:ext>
            </a:extLst>
          </p:cNvPr>
          <p:cNvSpPr/>
          <p:nvPr/>
        </p:nvSpPr>
        <p:spPr>
          <a:xfrm>
            <a:off x="3715053" y="40523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6976FC-5130-2B49-BE53-ADF20DB13339}"/>
              </a:ext>
            </a:extLst>
          </p:cNvPr>
          <p:cNvSpPr/>
          <p:nvPr/>
        </p:nvSpPr>
        <p:spPr>
          <a:xfrm>
            <a:off x="3702563" y="43846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8FD1B-3CCE-A041-8889-D5B4D2CDC0EB}"/>
              </a:ext>
            </a:extLst>
          </p:cNvPr>
          <p:cNvSpPr/>
          <p:nvPr/>
        </p:nvSpPr>
        <p:spPr>
          <a:xfrm>
            <a:off x="3705062" y="47169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CFADB-F319-624C-B219-25919103E68C}"/>
              </a:ext>
            </a:extLst>
          </p:cNvPr>
          <p:cNvSpPr/>
          <p:nvPr/>
        </p:nvSpPr>
        <p:spPr>
          <a:xfrm>
            <a:off x="4429582" y="394991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C26A19-115D-8D49-A873-80A84466CBCD}"/>
              </a:ext>
            </a:extLst>
          </p:cNvPr>
          <p:cNvSpPr/>
          <p:nvPr/>
        </p:nvSpPr>
        <p:spPr>
          <a:xfrm>
            <a:off x="4527018" y="403986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C50656-3F9A-6043-A29F-1CF1A8FB481B}"/>
              </a:ext>
            </a:extLst>
          </p:cNvPr>
          <p:cNvSpPr/>
          <p:nvPr/>
        </p:nvSpPr>
        <p:spPr>
          <a:xfrm>
            <a:off x="4514528" y="437214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8138EA-C5E5-8947-A256-99E9C1ABF003}"/>
              </a:ext>
            </a:extLst>
          </p:cNvPr>
          <p:cNvSpPr/>
          <p:nvPr/>
        </p:nvSpPr>
        <p:spPr>
          <a:xfrm>
            <a:off x="4517027" y="470442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8F3C7-B241-7042-9D63-9B027457415E}"/>
              </a:ext>
            </a:extLst>
          </p:cNvPr>
          <p:cNvSpPr txBox="1"/>
          <p:nvPr/>
        </p:nvSpPr>
        <p:spPr>
          <a:xfrm>
            <a:off x="760751" y="5521379"/>
            <a:ext cx="921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the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7A501B-055B-CF42-B1BD-624879813A8B}"/>
              </a:ext>
            </a:extLst>
          </p:cNvPr>
          <p:cNvSpPr txBox="1"/>
          <p:nvPr/>
        </p:nvSpPr>
        <p:spPr>
          <a:xfrm>
            <a:off x="1589199" y="5566349"/>
            <a:ext cx="12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unicorns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16194-5AC8-3249-9CD4-01AECA59BCF7}"/>
              </a:ext>
            </a:extLst>
          </p:cNvPr>
          <p:cNvSpPr txBox="1"/>
          <p:nvPr/>
        </p:nvSpPr>
        <p:spPr>
          <a:xfrm>
            <a:off x="2597443" y="5551359"/>
            <a:ext cx="87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spoke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9F1DB-F8C6-9544-9929-D27DDCD62E83}"/>
              </a:ext>
            </a:extLst>
          </p:cNvPr>
          <p:cNvSpPr txBox="1"/>
          <p:nvPr/>
        </p:nvSpPr>
        <p:spPr>
          <a:xfrm>
            <a:off x="3333226" y="5551359"/>
            <a:ext cx="105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perfect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A687F-E6EF-6B47-AFA9-6F0690382CCB}"/>
              </a:ext>
            </a:extLst>
          </p:cNvPr>
          <p:cNvSpPr txBox="1"/>
          <p:nvPr/>
        </p:nvSpPr>
        <p:spPr>
          <a:xfrm>
            <a:off x="4291406" y="5551359"/>
            <a:ext cx="108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english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15B435-89EB-7842-AF33-508E715DC790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1221698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4A9591-6EFC-484E-AB2B-D9BBA885705A}"/>
              </a:ext>
            </a:extLst>
          </p:cNvPr>
          <p:cNvCxnSpPr/>
          <p:nvPr/>
        </p:nvCxnSpPr>
        <p:spPr>
          <a:xfrm flipV="1">
            <a:off x="2096122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67821C-4D04-B740-B323-08D2AC405061}"/>
              </a:ext>
            </a:extLst>
          </p:cNvPr>
          <p:cNvCxnSpPr/>
          <p:nvPr/>
        </p:nvCxnSpPr>
        <p:spPr>
          <a:xfrm flipV="1">
            <a:off x="2965547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5B916A-2C76-3147-B99F-F863F80CE75A}"/>
              </a:ext>
            </a:extLst>
          </p:cNvPr>
          <p:cNvCxnSpPr/>
          <p:nvPr/>
        </p:nvCxnSpPr>
        <p:spPr>
          <a:xfrm flipV="1">
            <a:off x="3822484" y="5014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ED1CD9-2D38-D84C-98F3-DA71EEF8E72B}"/>
              </a:ext>
            </a:extLst>
          </p:cNvPr>
          <p:cNvCxnSpPr/>
          <p:nvPr/>
        </p:nvCxnSpPr>
        <p:spPr>
          <a:xfrm flipV="1">
            <a:off x="4634449" y="5014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5886E14E-E7FD-B743-B89D-1421FC44C937}"/>
              </a:ext>
            </a:extLst>
          </p:cNvPr>
          <p:cNvSpPr/>
          <p:nvPr/>
        </p:nvSpPr>
        <p:spPr>
          <a:xfrm rot="16200000">
            <a:off x="2706387" y="4566339"/>
            <a:ext cx="430886" cy="3425241"/>
          </a:xfrm>
          <a:prstGeom prst="leftBrace">
            <a:avLst>
              <a:gd name="adj1" fmla="val 452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9151F4-FCF3-5742-819F-E9425C3EB359}"/>
              </a:ext>
            </a:extLst>
          </p:cNvPr>
          <p:cNvSpPr txBox="1"/>
          <p:nvPr/>
        </p:nvSpPr>
        <p:spPr>
          <a:xfrm>
            <a:off x="1546486" y="6451934"/>
            <a:ext cx="3087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seed text (prompt)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B72357A2-A2FA-4442-8D05-8449D8F9F4A9}"/>
              </a:ext>
            </a:extLst>
          </p:cNvPr>
          <p:cNvSpPr/>
          <p:nvPr/>
        </p:nvSpPr>
        <p:spPr>
          <a:xfrm>
            <a:off x="416062" y="3949919"/>
            <a:ext cx="430886" cy="1071792"/>
          </a:xfrm>
          <a:prstGeom prst="leftBrace">
            <a:avLst>
              <a:gd name="adj1" fmla="val 107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F6413B-44C4-1348-A0D0-3B5EC936AB8A}"/>
              </a:ext>
            </a:extLst>
          </p:cNvPr>
          <p:cNvSpPr txBox="1"/>
          <p:nvPr/>
        </p:nvSpPr>
        <p:spPr>
          <a:xfrm rot="16200000">
            <a:off x="-1301039" y="4009970"/>
            <a:ext cx="3111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Trained Language model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FE9EF5-D470-6A45-809D-638B1733C18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439055" y="448956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AB9F8C-E975-A34D-8361-66550CBEB752}"/>
              </a:ext>
            </a:extLst>
          </p:cNvPr>
          <p:cNvCxnSpPr/>
          <p:nvPr/>
        </p:nvCxnSpPr>
        <p:spPr>
          <a:xfrm>
            <a:off x="2325969" y="450704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F36A41-AC03-3D4D-A4DF-9F80B494AD6F}"/>
              </a:ext>
            </a:extLst>
          </p:cNvPr>
          <p:cNvCxnSpPr/>
          <p:nvPr/>
        </p:nvCxnSpPr>
        <p:spPr>
          <a:xfrm>
            <a:off x="3210387" y="450704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601050-A499-3148-A1E0-1B9CA6903781}"/>
              </a:ext>
            </a:extLst>
          </p:cNvPr>
          <p:cNvCxnSpPr/>
          <p:nvPr/>
        </p:nvCxnSpPr>
        <p:spPr>
          <a:xfrm>
            <a:off x="4019853" y="450455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F22206-795E-A14A-AF5E-630513132195}"/>
              </a:ext>
            </a:extLst>
          </p:cNvPr>
          <p:cNvCxnSpPr/>
          <p:nvPr/>
        </p:nvCxnSpPr>
        <p:spPr>
          <a:xfrm flipV="1">
            <a:off x="4651701" y="34927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A38E0F-E717-3240-B72F-384630FA1AB6}"/>
              </a:ext>
            </a:extLst>
          </p:cNvPr>
          <p:cNvSpPr txBox="1"/>
          <p:nvPr/>
        </p:nvSpPr>
        <p:spPr>
          <a:xfrm>
            <a:off x="4667471" y="1847465"/>
            <a:ext cx="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93CCB6E-E0A5-124C-8D87-D02F146B4A6B}"/>
              </a:ext>
            </a:extLst>
          </p:cNvPr>
          <p:cNvCxnSpPr>
            <a:cxnSpLocks/>
          </p:cNvCxnSpPr>
          <p:nvPr/>
        </p:nvCxnSpPr>
        <p:spPr>
          <a:xfrm>
            <a:off x="3834974" y="3432488"/>
            <a:ext cx="256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ame 111">
            <a:extLst>
              <a:ext uri="{FF2B5EF4-FFF2-40B4-BE49-F238E27FC236}">
                <a16:creationId xmlns:a16="http://schemas.microsoft.com/office/drawing/2014/main" id="{D73C87B7-663A-7241-9D36-A4BE95633A9A}"/>
              </a:ext>
            </a:extLst>
          </p:cNvPr>
          <p:cNvSpPr/>
          <p:nvPr/>
        </p:nvSpPr>
        <p:spPr>
          <a:xfrm>
            <a:off x="3787970" y="2690168"/>
            <a:ext cx="227352" cy="74232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Frame 112">
            <a:extLst>
              <a:ext uri="{FF2B5EF4-FFF2-40B4-BE49-F238E27FC236}">
                <a16:creationId xmlns:a16="http://schemas.microsoft.com/office/drawing/2014/main" id="{F5188E72-1230-384D-9A62-5F19C895E00F}"/>
              </a:ext>
            </a:extLst>
          </p:cNvPr>
          <p:cNvSpPr/>
          <p:nvPr/>
        </p:nvSpPr>
        <p:spPr>
          <a:xfrm>
            <a:off x="4207618" y="3250594"/>
            <a:ext cx="213143" cy="189493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ame 113">
            <a:extLst>
              <a:ext uri="{FF2B5EF4-FFF2-40B4-BE49-F238E27FC236}">
                <a16:creationId xmlns:a16="http://schemas.microsoft.com/office/drawing/2014/main" id="{F1E6BA3E-A2E6-384C-89A9-E26A88A11C0C}"/>
              </a:ext>
            </a:extLst>
          </p:cNvPr>
          <p:cNvSpPr/>
          <p:nvPr/>
        </p:nvSpPr>
        <p:spPr>
          <a:xfrm>
            <a:off x="4574492" y="3257380"/>
            <a:ext cx="243600" cy="178507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Frame 118">
            <a:extLst>
              <a:ext uri="{FF2B5EF4-FFF2-40B4-BE49-F238E27FC236}">
                <a16:creationId xmlns:a16="http://schemas.microsoft.com/office/drawing/2014/main" id="{7ECF7308-4216-5543-81FA-E592773F49A6}"/>
              </a:ext>
            </a:extLst>
          </p:cNvPr>
          <p:cNvSpPr/>
          <p:nvPr/>
        </p:nvSpPr>
        <p:spPr>
          <a:xfrm>
            <a:off x="4914177" y="3104192"/>
            <a:ext cx="243599" cy="32340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Frame 119">
            <a:extLst>
              <a:ext uri="{FF2B5EF4-FFF2-40B4-BE49-F238E27FC236}">
                <a16:creationId xmlns:a16="http://schemas.microsoft.com/office/drawing/2014/main" id="{8CD0A306-D490-1A4C-B9C3-F3840186AC53}"/>
              </a:ext>
            </a:extLst>
          </p:cNvPr>
          <p:cNvSpPr/>
          <p:nvPr/>
        </p:nvSpPr>
        <p:spPr>
          <a:xfrm>
            <a:off x="5289160" y="3293066"/>
            <a:ext cx="243600" cy="11751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ame 120">
            <a:extLst>
              <a:ext uri="{FF2B5EF4-FFF2-40B4-BE49-F238E27FC236}">
                <a16:creationId xmlns:a16="http://schemas.microsoft.com/office/drawing/2014/main" id="{42818B13-5D1F-034C-AC17-9B81DC243F8A}"/>
              </a:ext>
            </a:extLst>
          </p:cNvPr>
          <p:cNvSpPr/>
          <p:nvPr/>
        </p:nvSpPr>
        <p:spPr>
          <a:xfrm>
            <a:off x="5726370" y="3295566"/>
            <a:ext cx="243600" cy="11751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Frame 121">
            <a:extLst>
              <a:ext uri="{FF2B5EF4-FFF2-40B4-BE49-F238E27FC236}">
                <a16:creationId xmlns:a16="http://schemas.microsoft.com/office/drawing/2014/main" id="{CD94A6C1-D8B5-9F40-91AE-645C982C90A5}"/>
              </a:ext>
            </a:extLst>
          </p:cNvPr>
          <p:cNvSpPr/>
          <p:nvPr/>
        </p:nvSpPr>
        <p:spPr>
          <a:xfrm>
            <a:off x="6161086" y="3295566"/>
            <a:ext cx="243600" cy="11751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AB89F1-2E9F-B44D-BCA0-6A60C86888D5}"/>
              </a:ext>
            </a:extLst>
          </p:cNvPr>
          <p:cNvCxnSpPr>
            <a:cxnSpLocks/>
          </p:cNvCxnSpPr>
          <p:nvPr/>
        </p:nvCxnSpPr>
        <p:spPr>
          <a:xfrm flipV="1">
            <a:off x="4015322" y="2185319"/>
            <a:ext cx="767471" cy="50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2026DBA-8B1A-924A-9F26-ABEA58ACD9BD}"/>
              </a:ext>
            </a:extLst>
          </p:cNvPr>
          <p:cNvSpPr txBox="1"/>
          <p:nvPr/>
        </p:nvSpPr>
        <p:spPr>
          <a:xfrm>
            <a:off x="2138307" y="2951507"/>
            <a:ext cx="173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p(</a:t>
            </a:r>
            <a:r>
              <a:rPr lang="en-US" b="1" dirty="0" err="1">
                <a:solidFill>
                  <a:srgbClr val="C00000"/>
                </a:solidFill>
              </a:rPr>
              <a:t>w|seed</a:t>
            </a:r>
            <a:r>
              <a:rPr lang="en-US" b="1" dirty="0">
                <a:solidFill>
                  <a:srgbClr val="C00000"/>
                </a:solidFill>
              </a:rPr>
              <a:t> text)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13B30B-7757-D348-BF66-864925812178}"/>
              </a:ext>
            </a:extLst>
          </p:cNvPr>
          <p:cNvSpPr txBox="1"/>
          <p:nvPr/>
        </p:nvSpPr>
        <p:spPr>
          <a:xfrm rot="19544462">
            <a:off x="3741762" y="1875215"/>
            <a:ext cx="173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argmax</a:t>
            </a:r>
          </a:p>
        </p:txBody>
      </p:sp>
    </p:spTree>
    <p:extLst>
      <p:ext uri="{BB962C8B-B14F-4D97-AF65-F5344CB8AC3E}">
        <p14:creationId xmlns:p14="http://schemas.microsoft.com/office/powerpoint/2010/main" val="18524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8F3AB-3522-534C-BF0E-1C3E10508D0C}"/>
              </a:ext>
            </a:extLst>
          </p:cNvPr>
          <p:cNvSpPr/>
          <p:nvPr/>
        </p:nvSpPr>
        <p:spPr>
          <a:xfrm>
            <a:off x="1004341" y="39574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B166A-A5B4-AD46-8C70-92B138C9D2ED}"/>
              </a:ext>
            </a:extLst>
          </p:cNvPr>
          <p:cNvSpPr/>
          <p:nvPr/>
        </p:nvSpPr>
        <p:spPr>
          <a:xfrm>
            <a:off x="1101777" y="40473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122AA-F29D-6E45-BCF4-029929168BF5}"/>
              </a:ext>
            </a:extLst>
          </p:cNvPr>
          <p:cNvSpPr/>
          <p:nvPr/>
        </p:nvSpPr>
        <p:spPr>
          <a:xfrm>
            <a:off x="1089287" y="43796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556CE0-CFD0-7A44-ABA8-DAD13E7EDE38}"/>
              </a:ext>
            </a:extLst>
          </p:cNvPr>
          <p:cNvSpPr/>
          <p:nvPr/>
        </p:nvSpPr>
        <p:spPr>
          <a:xfrm>
            <a:off x="1091786" y="47119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1C822-175A-2A47-A4DC-59ED31FD5022}"/>
              </a:ext>
            </a:extLst>
          </p:cNvPr>
          <p:cNvSpPr/>
          <p:nvPr/>
        </p:nvSpPr>
        <p:spPr>
          <a:xfrm>
            <a:off x="1891255" y="39599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4F1743-693F-3648-9B22-F599B78E5199}"/>
              </a:ext>
            </a:extLst>
          </p:cNvPr>
          <p:cNvSpPr/>
          <p:nvPr/>
        </p:nvSpPr>
        <p:spPr>
          <a:xfrm>
            <a:off x="1988691" y="40498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4569B2-59BF-864E-AC8B-94C1734FA226}"/>
              </a:ext>
            </a:extLst>
          </p:cNvPr>
          <p:cNvSpPr/>
          <p:nvPr/>
        </p:nvSpPr>
        <p:spPr>
          <a:xfrm>
            <a:off x="1976201" y="43821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FB23-C171-F443-B961-96F8EA9D69A5}"/>
              </a:ext>
            </a:extLst>
          </p:cNvPr>
          <p:cNvSpPr/>
          <p:nvPr/>
        </p:nvSpPr>
        <p:spPr>
          <a:xfrm>
            <a:off x="1978700" y="47144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8D6EF-89D8-C145-8C57-6B77541D4547}"/>
              </a:ext>
            </a:extLst>
          </p:cNvPr>
          <p:cNvSpPr/>
          <p:nvPr/>
        </p:nvSpPr>
        <p:spPr>
          <a:xfrm>
            <a:off x="2775673" y="39599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BDF27C-2FFF-2740-8AD4-B377CA3C0A2C}"/>
              </a:ext>
            </a:extLst>
          </p:cNvPr>
          <p:cNvSpPr/>
          <p:nvPr/>
        </p:nvSpPr>
        <p:spPr>
          <a:xfrm>
            <a:off x="2873109" y="40498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6B46B-CA93-6846-8AEB-5019F74536B1}"/>
              </a:ext>
            </a:extLst>
          </p:cNvPr>
          <p:cNvSpPr/>
          <p:nvPr/>
        </p:nvSpPr>
        <p:spPr>
          <a:xfrm>
            <a:off x="2860619" y="43821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9E3CED-7E7F-E548-A2F7-444E0150A9A0}"/>
              </a:ext>
            </a:extLst>
          </p:cNvPr>
          <p:cNvSpPr/>
          <p:nvPr/>
        </p:nvSpPr>
        <p:spPr>
          <a:xfrm>
            <a:off x="2863118" y="47144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D549E-BB86-874F-ADBA-28CDC79ED81A}"/>
              </a:ext>
            </a:extLst>
          </p:cNvPr>
          <p:cNvSpPr/>
          <p:nvPr/>
        </p:nvSpPr>
        <p:spPr>
          <a:xfrm>
            <a:off x="3617617" y="39624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80E6C8-FD0D-E44D-89A6-D7F685E1E8B2}"/>
              </a:ext>
            </a:extLst>
          </p:cNvPr>
          <p:cNvSpPr/>
          <p:nvPr/>
        </p:nvSpPr>
        <p:spPr>
          <a:xfrm>
            <a:off x="3715053" y="40523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B757D-7661-CF4D-84CD-35070FE01691}"/>
              </a:ext>
            </a:extLst>
          </p:cNvPr>
          <p:cNvSpPr/>
          <p:nvPr/>
        </p:nvSpPr>
        <p:spPr>
          <a:xfrm>
            <a:off x="3702563" y="43846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F72C9-BEFF-D542-BB73-1E25C1250D82}"/>
              </a:ext>
            </a:extLst>
          </p:cNvPr>
          <p:cNvSpPr/>
          <p:nvPr/>
        </p:nvSpPr>
        <p:spPr>
          <a:xfrm>
            <a:off x="3705062" y="47169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AAB786-02C4-DB4A-BA12-D1B9DCFDCD5A}"/>
              </a:ext>
            </a:extLst>
          </p:cNvPr>
          <p:cNvSpPr/>
          <p:nvPr/>
        </p:nvSpPr>
        <p:spPr>
          <a:xfrm>
            <a:off x="4429582" y="394991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C43FF-6EF4-F843-986D-81D1D7DBFCA8}"/>
              </a:ext>
            </a:extLst>
          </p:cNvPr>
          <p:cNvSpPr/>
          <p:nvPr/>
        </p:nvSpPr>
        <p:spPr>
          <a:xfrm>
            <a:off x="4527018" y="403986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AA2273-6C3C-B34C-A5FD-C8823E5DEF20}"/>
              </a:ext>
            </a:extLst>
          </p:cNvPr>
          <p:cNvSpPr/>
          <p:nvPr/>
        </p:nvSpPr>
        <p:spPr>
          <a:xfrm>
            <a:off x="4514528" y="437214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AAB501-2B7E-7F40-A1E2-B1B0352D6405}"/>
              </a:ext>
            </a:extLst>
          </p:cNvPr>
          <p:cNvSpPr/>
          <p:nvPr/>
        </p:nvSpPr>
        <p:spPr>
          <a:xfrm>
            <a:off x="4517027" y="470442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6A1D2-4FBE-4C47-B067-0C32BCB357F0}"/>
              </a:ext>
            </a:extLst>
          </p:cNvPr>
          <p:cNvSpPr txBox="1"/>
          <p:nvPr/>
        </p:nvSpPr>
        <p:spPr>
          <a:xfrm>
            <a:off x="760751" y="5521379"/>
            <a:ext cx="921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the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4066B-C5A4-CE46-8328-A0B38BA777C5}"/>
              </a:ext>
            </a:extLst>
          </p:cNvPr>
          <p:cNvSpPr txBox="1"/>
          <p:nvPr/>
        </p:nvSpPr>
        <p:spPr>
          <a:xfrm>
            <a:off x="1589199" y="5566349"/>
            <a:ext cx="12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unicorns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3B9BB-1366-9C4A-8864-EFA974C6EB9B}"/>
              </a:ext>
            </a:extLst>
          </p:cNvPr>
          <p:cNvSpPr txBox="1"/>
          <p:nvPr/>
        </p:nvSpPr>
        <p:spPr>
          <a:xfrm>
            <a:off x="2597443" y="5551359"/>
            <a:ext cx="87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spoke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B652A8-2529-1D46-80E0-32FFF8FE7482}"/>
              </a:ext>
            </a:extLst>
          </p:cNvPr>
          <p:cNvSpPr txBox="1"/>
          <p:nvPr/>
        </p:nvSpPr>
        <p:spPr>
          <a:xfrm>
            <a:off x="3333226" y="5551359"/>
            <a:ext cx="105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perfect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F70718-0F5F-5947-A4F9-6C8EBE0DC7C5}"/>
              </a:ext>
            </a:extLst>
          </p:cNvPr>
          <p:cNvSpPr txBox="1"/>
          <p:nvPr/>
        </p:nvSpPr>
        <p:spPr>
          <a:xfrm>
            <a:off x="4291406" y="5551359"/>
            <a:ext cx="108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english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4933C-E5B9-EB4A-8BF2-913F49875963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1221698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1FEF7B-153D-7D4B-AEAE-A6DA1F75DF4E}"/>
              </a:ext>
            </a:extLst>
          </p:cNvPr>
          <p:cNvCxnSpPr/>
          <p:nvPr/>
        </p:nvCxnSpPr>
        <p:spPr>
          <a:xfrm flipV="1">
            <a:off x="2096122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4B35-9BB5-E44B-BFB0-59C71AB5AC7F}"/>
              </a:ext>
            </a:extLst>
          </p:cNvPr>
          <p:cNvCxnSpPr/>
          <p:nvPr/>
        </p:nvCxnSpPr>
        <p:spPr>
          <a:xfrm flipV="1">
            <a:off x="2965547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F02A9C-7D07-1B4A-9859-3AE22981CD16}"/>
              </a:ext>
            </a:extLst>
          </p:cNvPr>
          <p:cNvCxnSpPr/>
          <p:nvPr/>
        </p:nvCxnSpPr>
        <p:spPr>
          <a:xfrm flipV="1">
            <a:off x="3822484" y="5014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636A63-DC51-9F41-8571-D08C63D492B4}"/>
              </a:ext>
            </a:extLst>
          </p:cNvPr>
          <p:cNvCxnSpPr/>
          <p:nvPr/>
        </p:nvCxnSpPr>
        <p:spPr>
          <a:xfrm flipV="1">
            <a:off x="4634449" y="5014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A309F74-6410-3648-82B7-24872296F185}"/>
              </a:ext>
            </a:extLst>
          </p:cNvPr>
          <p:cNvSpPr/>
          <p:nvPr/>
        </p:nvSpPr>
        <p:spPr>
          <a:xfrm rot="16200000">
            <a:off x="2706387" y="4566339"/>
            <a:ext cx="430886" cy="3425241"/>
          </a:xfrm>
          <a:prstGeom prst="leftBrace">
            <a:avLst>
              <a:gd name="adj1" fmla="val 452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735012-B5B5-2E48-9838-B7973605AEB4}"/>
              </a:ext>
            </a:extLst>
          </p:cNvPr>
          <p:cNvSpPr txBox="1"/>
          <p:nvPr/>
        </p:nvSpPr>
        <p:spPr>
          <a:xfrm>
            <a:off x="1546486" y="6451934"/>
            <a:ext cx="3087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seed text (prompt)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A6E2529-7CF4-134E-9AB2-10D5E88EA86D}"/>
              </a:ext>
            </a:extLst>
          </p:cNvPr>
          <p:cNvSpPr/>
          <p:nvPr/>
        </p:nvSpPr>
        <p:spPr>
          <a:xfrm>
            <a:off x="416062" y="3949919"/>
            <a:ext cx="430886" cy="1071792"/>
          </a:xfrm>
          <a:prstGeom prst="leftBrace">
            <a:avLst>
              <a:gd name="adj1" fmla="val 107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6C7974-066B-F04C-ABE4-6B4D22FCEABC}"/>
              </a:ext>
            </a:extLst>
          </p:cNvPr>
          <p:cNvSpPr txBox="1"/>
          <p:nvPr/>
        </p:nvSpPr>
        <p:spPr>
          <a:xfrm rot="16200000">
            <a:off x="-1301039" y="4009970"/>
            <a:ext cx="3111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Trained Language model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0098B2-9B14-F941-904E-103474CF71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439055" y="448956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D34D24-B7B6-1147-9B57-C40993B5B9B1}"/>
              </a:ext>
            </a:extLst>
          </p:cNvPr>
          <p:cNvCxnSpPr/>
          <p:nvPr/>
        </p:nvCxnSpPr>
        <p:spPr>
          <a:xfrm>
            <a:off x="2325969" y="450704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6130D6-C961-CE42-AB06-DBC6FAC7551E}"/>
              </a:ext>
            </a:extLst>
          </p:cNvPr>
          <p:cNvCxnSpPr/>
          <p:nvPr/>
        </p:nvCxnSpPr>
        <p:spPr>
          <a:xfrm>
            <a:off x="3210387" y="450704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A65E40-D4EA-7A44-A3F3-244680D5FC78}"/>
              </a:ext>
            </a:extLst>
          </p:cNvPr>
          <p:cNvCxnSpPr/>
          <p:nvPr/>
        </p:nvCxnSpPr>
        <p:spPr>
          <a:xfrm>
            <a:off x="4019853" y="450455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9844D4-0297-4749-B41F-74960786DC1E}"/>
              </a:ext>
            </a:extLst>
          </p:cNvPr>
          <p:cNvCxnSpPr/>
          <p:nvPr/>
        </p:nvCxnSpPr>
        <p:spPr>
          <a:xfrm flipV="1">
            <a:off x="4651701" y="34927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909AD0-B9EE-BD47-83DE-BC3AA6984DB7}"/>
              </a:ext>
            </a:extLst>
          </p:cNvPr>
          <p:cNvSpPr txBox="1"/>
          <p:nvPr/>
        </p:nvSpPr>
        <p:spPr>
          <a:xfrm>
            <a:off x="4410845" y="3062082"/>
            <a:ext cx="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72609-8FD7-6647-9F0F-F68A021E49FE}"/>
              </a:ext>
            </a:extLst>
          </p:cNvPr>
          <p:cNvSpPr/>
          <p:nvPr/>
        </p:nvSpPr>
        <p:spPr>
          <a:xfrm>
            <a:off x="5586320" y="398239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699CC81-2106-8245-B904-DD65DC3168CF}"/>
              </a:ext>
            </a:extLst>
          </p:cNvPr>
          <p:cNvSpPr/>
          <p:nvPr/>
        </p:nvSpPr>
        <p:spPr>
          <a:xfrm>
            <a:off x="5683756" y="407234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29E6A4-1192-534A-9F08-A31AC5B948F4}"/>
              </a:ext>
            </a:extLst>
          </p:cNvPr>
          <p:cNvSpPr/>
          <p:nvPr/>
        </p:nvSpPr>
        <p:spPr>
          <a:xfrm>
            <a:off x="5671266" y="440462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682F76-60EF-AD4C-8457-4F5ED07758E3}"/>
              </a:ext>
            </a:extLst>
          </p:cNvPr>
          <p:cNvSpPr/>
          <p:nvPr/>
        </p:nvSpPr>
        <p:spPr>
          <a:xfrm>
            <a:off x="5673765" y="473690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BBF6A7-BEDE-9746-8E94-C2D2FF1384B6}"/>
              </a:ext>
            </a:extLst>
          </p:cNvPr>
          <p:cNvSpPr txBox="1"/>
          <p:nvPr/>
        </p:nvSpPr>
        <p:spPr>
          <a:xfrm>
            <a:off x="5523094" y="5568849"/>
            <a:ext cx="108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the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0DF7DF-6F0A-5743-8301-2DFB585A11F1}"/>
              </a:ext>
            </a:extLst>
          </p:cNvPr>
          <p:cNvCxnSpPr/>
          <p:nvPr/>
        </p:nvCxnSpPr>
        <p:spPr>
          <a:xfrm flipV="1">
            <a:off x="5791187" y="504670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BDDDB9-22CD-F348-9004-F925BD3014B0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5808439" y="3018667"/>
            <a:ext cx="44591" cy="100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D52D1A-36FC-C540-99E5-43945C50EA0A}"/>
              </a:ext>
            </a:extLst>
          </p:cNvPr>
          <p:cNvSpPr txBox="1"/>
          <p:nvPr/>
        </p:nvSpPr>
        <p:spPr>
          <a:xfrm>
            <a:off x="5773922" y="1161998"/>
            <a:ext cx="98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scientist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7C7B11-672B-3548-A7EE-668C85B7CAA5}"/>
              </a:ext>
            </a:extLst>
          </p:cNvPr>
          <p:cNvCxnSpPr>
            <a:cxnSpLocks/>
          </p:cNvCxnSpPr>
          <p:nvPr/>
        </p:nvCxnSpPr>
        <p:spPr>
          <a:xfrm>
            <a:off x="4991712" y="3015268"/>
            <a:ext cx="256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ame 70">
            <a:extLst>
              <a:ext uri="{FF2B5EF4-FFF2-40B4-BE49-F238E27FC236}">
                <a16:creationId xmlns:a16="http://schemas.microsoft.com/office/drawing/2014/main" id="{5117868E-01D0-F149-B9D2-0DB11A32BE4D}"/>
              </a:ext>
            </a:extLst>
          </p:cNvPr>
          <p:cNvSpPr/>
          <p:nvPr/>
        </p:nvSpPr>
        <p:spPr>
          <a:xfrm>
            <a:off x="6087670" y="2275353"/>
            <a:ext cx="227352" cy="74232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ame 71">
            <a:extLst>
              <a:ext uri="{FF2B5EF4-FFF2-40B4-BE49-F238E27FC236}">
                <a16:creationId xmlns:a16="http://schemas.microsoft.com/office/drawing/2014/main" id="{015B1DB3-C7F0-3A43-9C20-B9976906700D}"/>
              </a:ext>
            </a:extLst>
          </p:cNvPr>
          <p:cNvSpPr/>
          <p:nvPr/>
        </p:nvSpPr>
        <p:spPr>
          <a:xfrm>
            <a:off x="5064556" y="2833374"/>
            <a:ext cx="213143" cy="189493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620A6816-5403-A84C-B139-591E38ABA37D}"/>
              </a:ext>
            </a:extLst>
          </p:cNvPr>
          <p:cNvSpPr/>
          <p:nvPr/>
        </p:nvSpPr>
        <p:spPr>
          <a:xfrm>
            <a:off x="5731230" y="2840160"/>
            <a:ext cx="243600" cy="178507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ame 73">
            <a:extLst>
              <a:ext uri="{FF2B5EF4-FFF2-40B4-BE49-F238E27FC236}">
                <a16:creationId xmlns:a16="http://schemas.microsoft.com/office/drawing/2014/main" id="{BE299071-64F3-F549-A73A-C76D335D9ED8}"/>
              </a:ext>
            </a:extLst>
          </p:cNvPr>
          <p:cNvSpPr/>
          <p:nvPr/>
        </p:nvSpPr>
        <p:spPr>
          <a:xfrm>
            <a:off x="5381369" y="2686972"/>
            <a:ext cx="243599" cy="32340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A0DE8956-B169-A242-865C-B7967AA2157A}"/>
              </a:ext>
            </a:extLst>
          </p:cNvPr>
          <p:cNvSpPr/>
          <p:nvPr/>
        </p:nvSpPr>
        <p:spPr>
          <a:xfrm>
            <a:off x="6445898" y="2875846"/>
            <a:ext cx="243600" cy="11751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ame 75">
            <a:extLst>
              <a:ext uri="{FF2B5EF4-FFF2-40B4-BE49-F238E27FC236}">
                <a16:creationId xmlns:a16="http://schemas.microsoft.com/office/drawing/2014/main" id="{94627DD0-A4A4-4948-B810-7A8B80363E3F}"/>
              </a:ext>
            </a:extLst>
          </p:cNvPr>
          <p:cNvSpPr/>
          <p:nvPr/>
        </p:nvSpPr>
        <p:spPr>
          <a:xfrm>
            <a:off x="6883108" y="2878346"/>
            <a:ext cx="243600" cy="11751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Frame 76">
            <a:extLst>
              <a:ext uri="{FF2B5EF4-FFF2-40B4-BE49-F238E27FC236}">
                <a16:creationId xmlns:a16="http://schemas.microsoft.com/office/drawing/2014/main" id="{C83FFB48-6145-3949-92F6-6B6AB52B92C9}"/>
              </a:ext>
            </a:extLst>
          </p:cNvPr>
          <p:cNvSpPr/>
          <p:nvPr/>
        </p:nvSpPr>
        <p:spPr>
          <a:xfrm>
            <a:off x="7317824" y="2878346"/>
            <a:ext cx="243600" cy="117515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52C42E-7A7A-E846-9812-6C6E149BAB94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flipV="1">
            <a:off x="6201346" y="1531330"/>
            <a:ext cx="65795" cy="74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CACF63D-4A35-5949-8491-B03ACBDEE66E}"/>
              </a:ext>
            </a:extLst>
          </p:cNvPr>
          <p:cNvSpPr txBox="1"/>
          <p:nvPr/>
        </p:nvSpPr>
        <p:spPr>
          <a:xfrm>
            <a:off x="6471083" y="1903967"/>
            <a:ext cx="23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p(</a:t>
            </a:r>
            <a:r>
              <a:rPr lang="en-US" b="1" dirty="0" err="1">
                <a:solidFill>
                  <a:srgbClr val="C00000"/>
                </a:solidFill>
              </a:rPr>
              <a:t>w|seed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text,’the</a:t>
            </a:r>
            <a:r>
              <a:rPr lang="en-US" b="1" dirty="0">
                <a:solidFill>
                  <a:srgbClr val="C00000"/>
                </a:solidFill>
              </a:rPr>
              <a:t>’)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CBBEE8-5A07-B943-B180-4A3F7FE7FFE8}"/>
              </a:ext>
            </a:extLst>
          </p:cNvPr>
          <p:cNvSpPr txBox="1"/>
          <p:nvPr/>
        </p:nvSpPr>
        <p:spPr>
          <a:xfrm rot="16667167">
            <a:off x="5341668" y="1504101"/>
            <a:ext cx="12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argmax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EEF2EC-C514-5D49-9EBA-A94D4FCFE3A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4831818" y="4514550"/>
            <a:ext cx="754502" cy="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A00CA-2DF4-5747-AFBC-3925415E34B6}"/>
              </a:ext>
            </a:extLst>
          </p:cNvPr>
          <p:cNvSpPr/>
          <p:nvPr/>
        </p:nvSpPr>
        <p:spPr>
          <a:xfrm>
            <a:off x="1004341" y="39574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71728A-5516-424B-90C9-D31FD8DFD75E}"/>
              </a:ext>
            </a:extLst>
          </p:cNvPr>
          <p:cNvSpPr/>
          <p:nvPr/>
        </p:nvSpPr>
        <p:spPr>
          <a:xfrm>
            <a:off x="1101777" y="40473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75ED04-8008-DE44-9976-7718EE30AEF6}"/>
              </a:ext>
            </a:extLst>
          </p:cNvPr>
          <p:cNvSpPr/>
          <p:nvPr/>
        </p:nvSpPr>
        <p:spPr>
          <a:xfrm>
            <a:off x="1089287" y="43796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536F4C-A4A3-7D49-9B0B-13DAA974F5B5}"/>
              </a:ext>
            </a:extLst>
          </p:cNvPr>
          <p:cNvSpPr/>
          <p:nvPr/>
        </p:nvSpPr>
        <p:spPr>
          <a:xfrm>
            <a:off x="1091786" y="47119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E7C31-CF0C-1949-8F50-CE77032DFF7B}"/>
              </a:ext>
            </a:extLst>
          </p:cNvPr>
          <p:cNvSpPr/>
          <p:nvPr/>
        </p:nvSpPr>
        <p:spPr>
          <a:xfrm>
            <a:off x="1891255" y="39599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FB3453-BA81-FB4C-96CC-EB7254A4CFA5}"/>
              </a:ext>
            </a:extLst>
          </p:cNvPr>
          <p:cNvSpPr/>
          <p:nvPr/>
        </p:nvSpPr>
        <p:spPr>
          <a:xfrm>
            <a:off x="1988691" y="40498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F5293-30D6-8A46-B0C1-580C3CE2AFB0}"/>
              </a:ext>
            </a:extLst>
          </p:cNvPr>
          <p:cNvSpPr/>
          <p:nvPr/>
        </p:nvSpPr>
        <p:spPr>
          <a:xfrm>
            <a:off x="1976201" y="43821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BB5D5-3919-5040-80D5-0D478D1F0BD5}"/>
              </a:ext>
            </a:extLst>
          </p:cNvPr>
          <p:cNvSpPr/>
          <p:nvPr/>
        </p:nvSpPr>
        <p:spPr>
          <a:xfrm>
            <a:off x="1978700" y="47144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1705A-B5CB-BA43-A558-3A3C2242C133}"/>
              </a:ext>
            </a:extLst>
          </p:cNvPr>
          <p:cNvSpPr/>
          <p:nvPr/>
        </p:nvSpPr>
        <p:spPr>
          <a:xfrm>
            <a:off x="2775673" y="39599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B43C06-97A1-244B-989C-18EBE43A42D2}"/>
              </a:ext>
            </a:extLst>
          </p:cNvPr>
          <p:cNvSpPr/>
          <p:nvPr/>
        </p:nvSpPr>
        <p:spPr>
          <a:xfrm>
            <a:off x="2873109" y="40498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F470F8-1808-A04C-AEFE-7C280FC83DD5}"/>
              </a:ext>
            </a:extLst>
          </p:cNvPr>
          <p:cNvSpPr/>
          <p:nvPr/>
        </p:nvSpPr>
        <p:spPr>
          <a:xfrm>
            <a:off x="2860619" y="43821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DB37AB-671C-CF43-AF28-8303310F94DD}"/>
              </a:ext>
            </a:extLst>
          </p:cNvPr>
          <p:cNvSpPr/>
          <p:nvPr/>
        </p:nvSpPr>
        <p:spPr>
          <a:xfrm>
            <a:off x="2863118" y="47144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631C3C-9D3C-F344-8CDF-510AB3F56B3A}"/>
              </a:ext>
            </a:extLst>
          </p:cNvPr>
          <p:cNvSpPr/>
          <p:nvPr/>
        </p:nvSpPr>
        <p:spPr>
          <a:xfrm>
            <a:off x="3617617" y="396240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D2C0FE-A98A-8A46-AF78-12576B659D24}"/>
              </a:ext>
            </a:extLst>
          </p:cNvPr>
          <p:cNvSpPr/>
          <p:nvPr/>
        </p:nvSpPr>
        <p:spPr>
          <a:xfrm>
            <a:off x="3715053" y="405235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80BCEB-6A91-6149-9539-0FD773DEA989}"/>
              </a:ext>
            </a:extLst>
          </p:cNvPr>
          <p:cNvSpPr/>
          <p:nvPr/>
        </p:nvSpPr>
        <p:spPr>
          <a:xfrm>
            <a:off x="3702563" y="43846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D0EC46-4D80-F648-B4E7-E3521DC3299E}"/>
              </a:ext>
            </a:extLst>
          </p:cNvPr>
          <p:cNvSpPr/>
          <p:nvPr/>
        </p:nvSpPr>
        <p:spPr>
          <a:xfrm>
            <a:off x="3705062" y="47169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00E0F2-5CB8-7548-88C9-894F18935C47}"/>
              </a:ext>
            </a:extLst>
          </p:cNvPr>
          <p:cNvSpPr/>
          <p:nvPr/>
        </p:nvSpPr>
        <p:spPr>
          <a:xfrm>
            <a:off x="4429582" y="394991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1A00D1-6367-4A44-B327-C9F1CB17B340}"/>
              </a:ext>
            </a:extLst>
          </p:cNvPr>
          <p:cNvSpPr/>
          <p:nvPr/>
        </p:nvSpPr>
        <p:spPr>
          <a:xfrm>
            <a:off x="4527018" y="403986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8BDF67-5095-FE41-906A-9171718CBB90}"/>
              </a:ext>
            </a:extLst>
          </p:cNvPr>
          <p:cNvSpPr/>
          <p:nvPr/>
        </p:nvSpPr>
        <p:spPr>
          <a:xfrm>
            <a:off x="4514528" y="437214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ADAE46-6530-9245-A229-D08CD4ECFFB2}"/>
              </a:ext>
            </a:extLst>
          </p:cNvPr>
          <p:cNvSpPr/>
          <p:nvPr/>
        </p:nvSpPr>
        <p:spPr>
          <a:xfrm>
            <a:off x="4517027" y="470442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9DCF7-ACE0-CD4E-8515-A39B8795B8E4}"/>
              </a:ext>
            </a:extLst>
          </p:cNvPr>
          <p:cNvSpPr txBox="1"/>
          <p:nvPr/>
        </p:nvSpPr>
        <p:spPr>
          <a:xfrm>
            <a:off x="760751" y="5521379"/>
            <a:ext cx="921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the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B2E03-3FBC-204F-B35E-4F67D13FF5AA}"/>
              </a:ext>
            </a:extLst>
          </p:cNvPr>
          <p:cNvSpPr txBox="1"/>
          <p:nvPr/>
        </p:nvSpPr>
        <p:spPr>
          <a:xfrm>
            <a:off x="1589199" y="5566349"/>
            <a:ext cx="12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unicorns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C448E-62B3-DC48-B432-AA09BC364DEF}"/>
              </a:ext>
            </a:extLst>
          </p:cNvPr>
          <p:cNvSpPr txBox="1"/>
          <p:nvPr/>
        </p:nvSpPr>
        <p:spPr>
          <a:xfrm>
            <a:off x="2597443" y="5551359"/>
            <a:ext cx="87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spoke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0D0B0-88EB-B747-A8E7-352DF9C4476F}"/>
              </a:ext>
            </a:extLst>
          </p:cNvPr>
          <p:cNvSpPr txBox="1"/>
          <p:nvPr/>
        </p:nvSpPr>
        <p:spPr>
          <a:xfrm>
            <a:off x="3333226" y="5551359"/>
            <a:ext cx="105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perfect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403FAB-2AFC-7F4B-8A15-B02235F4D62B}"/>
              </a:ext>
            </a:extLst>
          </p:cNvPr>
          <p:cNvSpPr txBox="1"/>
          <p:nvPr/>
        </p:nvSpPr>
        <p:spPr>
          <a:xfrm>
            <a:off x="4291406" y="5551359"/>
            <a:ext cx="108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english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DDD0C-270D-3C4C-BC8C-CA25A47CAD75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1221698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1D706E-BEB5-7642-B984-0C1CD4B48ECA}"/>
              </a:ext>
            </a:extLst>
          </p:cNvPr>
          <p:cNvCxnSpPr/>
          <p:nvPr/>
        </p:nvCxnSpPr>
        <p:spPr>
          <a:xfrm flipV="1">
            <a:off x="2096122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6F557F-136D-8543-9208-4B425A260475}"/>
              </a:ext>
            </a:extLst>
          </p:cNvPr>
          <p:cNvCxnSpPr/>
          <p:nvPr/>
        </p:nvCxnSpPr>
        <p:spPr>
          <a:xfrm flipV="1">
            <a:off x="2965547" y="5021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911BC4-78A5-D84C-A24E-CBB2B5331763}"/>
              </a:ext>
            </a:extLst>
          </p:cNvPr>
          <p:cNvCxnSpPr/>
          <p:nvPr/>
        </p:nvCxnSpPr>
        <p:spPr>
          <a:xfrm flipV="1">
            <a:off x="3822484" y="5014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873085-82F3-9B40-AE3E-4A1B3BD20614}"/>
              </a:ext>
            </a:extLst>
          </p:cNvPr>
          <p:cNvCxnSpPr/>
          <p:nvPr/>
        </p:nvCxnSpPr>
        <p:spPr>
          <a:xfrm flipV="1">
            <a:off x="4634449" y="5014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FE8F243F-28B2-8A42-A26F-0A0FC3DD77D1}"/>
              </a:ext>
            </a:extLst>
          </p:cNvPr>
          <p:cNvSpPr/>
          <p:nvPr/>
        </p:nvSpPr>
        <p:spPr>
          <a:xfrm rot="16200000">
            <a:off x="2706387" y="4566339"/>
            <a:ext cx="430886" cy="3425241"/>
          </a:xfrm>
          <a:prstGeom prst="leftBrace">
            <a:avLst>
              <a:gd name="adj1" fmla="val 452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B6969C3-E310-7D4C-BBC6-143EF959B97E}"/>
              </a:ext>
            </a:extLst>
          </p:cNvPr>
          <p:cNvSpPr/>
          <p:nvPr/>
        </p:nvSpPr>
        <p:spPr>
          <a:xfrm>
            <a:off x="416062" y="3949919"/>
            <a:ext cx="430886" cy="1071792"/>
          </a:xfrm>
          <a:prstGeom prst="leftBrace">
            <a:avLst>
              <a:gd name="adj1" fmla="val 107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2AA4A-7B03-D746-871E-BAC4D038E6D4}"/>
              </a:ext>
            </a:extLst>
          </p:cNvPr>
          <p:cNvSpPr txBox="1"/>
          <p:nvPr/>
        </p:nvSpPr>
        <p:spPr>
          <a:xfrm rot="16200000">
            <a:off x="-1301039" y="4009970"/>
            <a:ext cx="3111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Trained Language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B55B4-0500-654D-97D0-2FF53A82153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439055" y="448956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781662-C88C-F54D-943D-A1C06F45552F}"/>
              </a:ext>
            </a:extLst>
          </p:cNvPr>
          <p:cNvCxnSpPr/>
          <p:nvPr/>
        </p:nvCxnSpPr>
        <p:spPr>
          <a:xfrm>
            <a:off x="2325969" y="450704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74EDFD-7346-E549-BAEC-25D011C7837E}"/>
              </a:ext>
            </a:extLst>
          </p:cNvPr>
          <p:cNvCxnSpPr/>
          <p:nvPr/>
        </p:nvCxnSpPr>
        <p:spPr>
          <a:xfrm>
            <a:off x="3210387" y="450704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578A8B-914C-D946-92FD-1DC1A0684693}"/>
              </a:ext>
            </a:extLst>
          </p:cNvPr>
          <p:cNvCxnSpPr/>
          <p:nvPr/>
        </p:nvCxnSpPr>
        <p:spPr>
          <a:xfrm>
            <a:off x="4019853" y="450455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49DFD8-673E-014D-B8FE-E09D6894495F}"/>
              </a:ext>
            </a:extLst>
          </p:cNvPr>
          <p:cNvCxnSpPr/>
          <p:nvPr/>
        </p:nvCxnSpPr>
        <p:spPr>
          <a:xfrm flipV="1">
            <a:off x="4651701" y="34927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DA58CC-4D3D-EF4B-ADFE-FB717E63FC3F}"/>
              </a:ext>
            </a:extLst>
          </p:cNvPr>
          <p:cNvSpPr txBox="1"/>
          <p:nvPr/>
        </p:nvSpPr>
        <p:spPr>
          <a:xfrm>
            <a:off x="4410845" y="3062082"/>
            <a:ext cx="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D1A957-DEC0-4E4C-B8E3-AA6EA4B5EB70}"/>
              </a:ext>
            </a:extLst>
          </p:cNvPr>
          <p:cNvSpPr txBox="1"/>
          <p:nvPr/>
        </p:nvSpPr>
        <p:spPr>
          <a:xfrm>
            <a:off x="1546486" y="6451934"/>
            <a:ext cx="3087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seed text (prompt)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723F52-1F79-054A-945C-73B140C4D79C}"/>
              </a:ext>
            </a:extLst>
          </p:cNvPr>
          <p:cNvSpPr/>
          <p:nvPr/>
        </p:nvSpPr>
        <p:spPr>
          <a:xfrm>
            <a:off x="5338997" y="398988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F17B84C-9E3C-674D-A892-A28E23771702}"/>
              </a:ext>
            </a:extLst>
          </p:cNvPr>
          <p:cNvSpPr/>
          <p:nvPr/>
        </p:nvSpPr>
        <p:spPr>
          <a:xfrm>
            <a:off x="5436433" y="40798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9EAC89-6784-5042-B4F8-8344AC118B48}"/>
              </a:ext>
            </a:extLst>
          </p:cNvPr>
          <p:cNvSpPr/>
          <p:nvPr/>
        </p:nvSpPr>
        <p:spPr>
          <a:xfrm>
            <a:off x="5423943" y="44121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3A603FC-FB94-7D40-B42B-298F0D80B2CC}"/>
              </a:ext>
            </a:extLst>
          </p:cNvPr>
          <p:cNvSpPr/>
          <p:nvPr/>
        </p:nvSpPr>
        <p:spPr>
          <a:xfrm>
            <a:off x="5426442" y="474439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D43521-7C5B-6343-9C1B-8797FE8A7776}"/>
              </a:ext>
            </a:extLst>
          </p:cNvPr>
          <p:cNvSpPr/>
          <p:nvPr/>
        </p:nvSpPr>
        <p:spPr>
          <a:xfrm>
            <a:off x="6225911" y="399238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4E0059-A866-BA4A-9163-342FA08211E4}"/>
              </a:ext>
            </a:extLst>
          </p:cNvPr>
          <p:cNvSpPr/>
          <p:nvPr/>
        </p:nvSpPr>
        <p:spPr>
          <a:xfrm>
            <a:off x="6323347" y="40823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4ED3A4-1E70-9848-9A05-749A91BDD61A}"/>
              </a:ext>
            </a:extLst>
          </p:cNvPr>
          <p:cNvSpPr/>
          <p:nvPr/>
        </p:nvSpPr>
        <p:spPr>
          <a:xfrm>
            <a:off x="6310857" y="44146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7AF936-25DF-2345-8743-2EC624574C7D}"/>
              </a:ext>
            </a:extLst>
          </p:cNvPr>
          <p:cNvSpPr/>
          <p:nvPr/>
        </p:nvSpPr>
        <p:spPr>
          <a:xfrm>
            <a:off x="6313356" y="474689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F2FE45-9EC6-9746-A1DD-B3684179045E}"/>
              </a:ext>
            </a:extLst>
          </p:cNvPr>
          <p:cNvSpPr/>
          <p:nvPr/>
        </p:nvSpPr>
        <p:spPr>
          <a:xfrm>
            <a:off x="7110329" y="399238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78F2F4A-1DFB-DA40-9AB6-A9842BA85785}"/>
              </a:ext>
            </a:extLst>
          </p:cNvPr>
          <p:cNvSpPr/>
          <p:nvPr/>
        </p:nvSpPr>
        <p:spPr>
          <a:xfrm>
            <a:off x="7207765" y="40823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F23CFB-08D1-0643-8567-0ECAA6B47949}"/>
              </a:ext>
            </a:extLst>
          </p:cNvPr>
          <p:cNvSpPr/>
          <p:nvPr/>
        </p:nvSpPr>
        <p:spPr>
          <a:xfrm>
            <a:off x="7195275" y="44146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7122B2-7B92-6444-86CA-69F4EEA7B555}"/>
              </a:ext>
            </a:extLst>
          </p:cNvPr>
          <p:cNvSpPr/>
          <p:nvPr/>
        </p:nvSpPr>
        <p:spPr>
          <a:xfrm>
            <a:off x="7197774" y="474689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78F3E8-7D85-364A-93BE-4C039451028A}"/>
              </a:ext>
            </a:extLst>
          </p:cNvPr>
          <p:cNvSpPr/>
          <p:nvPr/>
        </p:nvSpPr>
        <p:spPr>
          <a:xfrm>
            <a:off x="7952273" y="399488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857C17-026E-EA44-8EDC-9B14DC13179D}"/>
              </a:ext>
            </a:extLst>
          </p:cNvPr>
          <p:cNvSpPr/>
          <p:nvPr/>
        </p:nvSpPr>
        <p:spPr>
          <a:xfrm>
            <a:off x="8049709" y="408483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219125-9DED-0D43-8B6F-F5B7AF72F6E4}"/>
              </a:ext>
            </a:extLst>
          </p:cNvPr>
          <p:cNvSpPr/>
          <p:nvPr/>
        </p:nvSpPr>
        <p:spPr>
          <a:xfrm>
            <a:off x="8037219" y="441711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4BB266-45AA-0048-BA05-9939DD9E9D4E}"/>
              </a:ext>
            </a:extLst>
          </p:cNvPr>
          <p:cNvSpPr/>
          <p:nvPr/>
        </p:nvSpPr>
        <p:spPr>
          <a:xfrm>
            <a:off x="8039718" y="474939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18C6D5-81C6-8549-A8FB-D992E75D0124}"/>
              </a:ext>
            </a:extLst>
          </p:cNvPr>
          <p:cNvSpPr/>
          <p:nvPr/>
        </p:nvSpPr>
        <p:spPr>
          <a:xfrm>
            <a:off x="8764238" y="3982399"/>
            <a:ext cx="434714" cy="106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C5A1A6-4CE6-9F4C-B232-C1694951B746}"/>
              </a:ext>
            </a:extLst>
          </p:cNvPr>
          <p:cNvSpPr/>
          <p:nvPr/>
        </p:nvSpPr>
        <p:spPr>
          <a:xfrm>
            <a:off x="8861674" y="407234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C8AAE9-B3E7-584F-BDD0-56989869664B}"/>
              </a:ext>
            </a:extLst>
          </p:cNvPr>
          <p:cNvSpPr/>
          <p:nvPr/>
        </p:nvSpPr>
        <p:spPr>
          <a:xfrm>
            <a:off x="8849184" y="440462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A2A028-4368-6D4F-8B72-8D5A3DD4A14A}"/>
              </a:ext>
            </a:extLst>
          </p:cNvPr>
          <p:cNvSpPr/>
          <p:nvPr/>
        </p:nvSpPr>
        <p:spPr>
          <a:xfrm>
            <a:off x="8851683" y="4736901"/>
            <a:ext cx="239842" cy="254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FE09BB-9458-6344-A9CA-A2D9B9AF9835}"/>
              </a:ext>
            </a:extLst>
          </p:cNvPr>
          <p:cNvSpPr txBox="1"/>
          <p:nvPr/>
        </p:nvSpPr>
        <p:spPr>
          <a:xfrm>
            <a:off x="5923855" y="5598829"/>
            <a:ext cx="12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scientist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906F3C-1743-B948-8269-AD4841AA5EDF}"/>
              </a:ext>
            </a:extLst>
          </p:cNvPr>
          <p:cNvSpPr txBox="1"/>
          <p:nvPr/>
        </p:nvSpPr>
        <p:spPr>
          <a:xfrm>
            <a:off x="6932099" y="5583839"/>
            <a:ext cx="87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named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81180D-315E-C44C-823B-2DC852EC005B}"/>
              </a:ext>
            </a:extLst>
          </p:cNvPr>
          <p:cNvSpPr txBox="1"/>
          <p:nvPr/>
        </p:nvSpPr>
        <p:spPr>
          <a:xfrm>
            <a:off x="7853994" y="5583839"/>
            <a:ext cx="87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the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65A598-A161-454A-8CB3-79C27119C301}"/>
              </a:ext>
            </a:extLst>
          </p:cNvPr>
          <p:cNvSpPr txBox="1"/>
          <p:nvPr/>
        </p:nvSpPr>
        <p:spPr>
          <a:xfrm>
            <a:off x="8386987" y="5583839"/>
            <a:ext cx="155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population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97769B-5236-034D-8E41-8EE48FE44E73}"/>
              </a:ext>
            </a:extLst>
          </p:cNvPr>
          <p:cNvCxnSpPr>
            <a:endCxn id="45" idx="2"/>
          </p:cNvCxnSpPr>
          <p:nvPr/>
        </p:nvCxnSpPr>
        <p:spPr>
          <a:xfrm flipV="1">
            <a:off x="5556354" y="505419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FE1C1A-E1CB-BD48-8ABA-8FDD916B1E45}"/>
              </a:ext>
            </a:extLst>
          </p:cNvPr>
          <p:cNvCxnSpPr/>
          <p:nvPr/>
        </p:nvCxnSpPr>
        <p:spPr>
          <a:xfrm flipV="1">
            <a:off x="6430778" y="505419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11FA8B-CFD1-B742-B113-EE2ED8DDEEED}"/>
              </a:ext>
            </a:extLst>
          </p:cNvPr>
          <p:cNvCxnSpPr/>
          <p:nvPr/>
        </p:nvCxnSpPr>
        <p:spPr>
          <a:xfrm flipV="1">
            <a:off x="7300203" y="505419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B9980E-5A82-694A-9974-A5274AA6DE4A}"/>
              </a:ext>
            </a:extLst>
          </p:cNvPr>
          <p:cNvCxnSpPr/>
          <p:nvPr/>
        </p:nvCxnSpPr>
        <p:spPr>
          <a:xfrm flipV="1">
            <a:off x="8157140" y="504670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4C851F-E964-2E4A-9692-C1B9E180E8C5}"/>
              </a:ext>
            </a:extLst>
          </p:cNvPr>
          <p:cNvCxnSpPr/>
          <p:nvPr/>
        </p:nvCxnSpPr>
        <p:spPr>
          <a:xfrm flipV="1">
            <a:off x="8969105" y="504670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A955990-233B-C04A-ADF7-33AA912EE74E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>
            <a:off x="5773711" y="452204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8A96F0-F9EA-3044-913E-C0E902C97571}"/>
              </a:ext>
            </a:extLst>
          </p:cNvPr>
          <p:cNvCxnSpPr/>
          <p:nvPr/>
        </p:nvCxnSpPr>
        <p:spPr>
          <a:xfrm>
            <a:off x="6660625" y="453952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B8E116-C22F-AB45-922D-1F038B85F3AC}"/>
              </a:ext>
            </a:extLst>
          </p:cNvPr>
          <p:cNvCxnSpPr/>
          <p:nvPr/>
        </p:nvCxnSpPr>
        <p:spPr>
          <a:xfrm>
            <a:off x="7545043" y="453952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3B732-3864-0342-88D0-939F5E615DE0}"/>
              </a:ext>
            </a:extLst>
          </p:cNvPr>
          <p:cNvCxnSpPr/>
          <p:nvPr/>
        </p:nvCxnSpPr>
        <p:spPr>
          <a:xfrm>
            <a:off x="8354509" y="4537030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CCB7FF-EA4E-B34C-BA71-E0EAC020276C}"/>
              </a:ext>
            </a:extLst>
          </p:cNvPr>
          <p:cNvCxnSpPr/>
          <p:nvPr/>
        </p:nvCxnSpPr>
        <p:spPr>
          <a:xfrm flipV="1">
            <a:off x="8986357" y="352520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57A2A8-871D-E840-9352-E4902E7EC428}"/>
              </a:ext>
            </a:extLst>
          </p:cNvPr>
          <p:cNvSpPr txBox="1"/>
          <p:nvPr/>
        </p:nvSpPr>
        <p:spPr>
          <a:xfrm>
            <a:off x="8745501" y="3094562"/>
            <a:ext cx="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after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391D43-3E50-A248-AD1D-72DA287DF3EB}"/>
              </a:ext>
            </a:extLst>
          </p:cNvPr>
          <p:cNvSpPr txBox="1"/>
          <p:nvPr/>
        </p:nvSpPr>
        <p:spPr>
          <a:xfrm>
            <a:off x="5327740" y="5597912"/>
            <a:ext cx="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5C0B4AA-62BF-D749-8BC1-61CD4DCA46B6}"/>
              </a:ext>
            </a:extLst>
          </p:cNvPr>
          <p:cNvCxnSpPr/>
          <p:nvPr/>
        </p:nvCxnSpPr>
        <p:spPr>
          <a:xfrm flipV="1">
            <a:off x="5553606" y="349522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1C6F6F-C912-414A-980B-DC427E8E51B1}"/>
              </a:ext>
            </a:extLst>
          </p:cNvPr>
          <p:cNvSpPr txBox="1"/>
          <p:nvPr/>
        </p:nvSpPr>
        <p:spPr>
          <a:xfrm>
            <a:off x="5078857" y="3064582"/>
            <a:ext cx="10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scientist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2CF449-C14C-F242-B3CF-183C67172D99}"/>
              </a:ext>
            </a:extLst>
          </p:cNvPr>
          <p:cNvCxnSpPr/>
          <p:nvPr/>
        </p:nvCxnSpPr>
        <p:spPr>
          <a:xfrm flipV="1">
            <a:off x="6425537" y="3512709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E6BA643-BD05-3440-B44F-A155B9D06BA0}"/>
              </a:ext>
            </a:extLst>
          </p:cNvPr>
          <p:cNvSpPr txBox="1"/>
          <p:nvPr/>
        </p:nvSpPr>
        <p:spPr>
          <a:xfrm>
            <a:off x="6029779" y="3082070"/>
            <a:ext cx="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named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3DBFCF-F895-5545-9A9C-27A6AE9EFC0F}"/>
              </a:ext>
            </a:extLst>
          </p:cNvPr>
          <p:cNvCxnSpPr/>
          <p:nvPr/>
        </p:nvCxnSpPr>
        <p:spPr>
          <a:xfrm flipV="1">
            <a:off x="7294973" y="3512711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6F596-DE66-FB48-8A38-1CA21CFE21AD}"/>
              </a:ext>
            </a:extLst>
          </p:cNvPr>
          <p:cNvSpPr txBox="1"/>
          <p:nvPr/>
        </p:nvSpPr>
        <p:spPr>
          <a:xfrm>
            <a:off x="7054117" y="3082072"/>
            <a:ext cx="6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49DD92-3379-A94D-8141-8FDA07100D94}"/>
              </a:ext>
            </a:extLst>
          </p:cNvPr>
          <p:cNvCxnSpPr/>
          <p:nvPr/>
        </p:nvCxnSpPr>
        <p:spPr>
          <a:xfrm flipV="1">
            <a:off x="8134417" y="3527700"/>
            <a:ext cx="0" cy="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AE5150-45B3-B14C-9B58-A9201E3D5779}"/>
              </a:ext>
            </a:extLst>
          </p:cNvPr>
          <p:cNvSpPr txBox="1"/>
          <p:nvPr/>
        </p:nvSpPr>
        <p:spPr>
          <a:xfrm>
            <a:off x="7536059" y="3097061"/>
            <a:ext cx="127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population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95F14B-6063-494D-8EEA-573769D3EA43}"/>
              </a:ext>
            </a:extLst>
          </p:cNvPr>
          <p:cNvCxnSpPr/>
          <p:nvPr/>
        </p:nvCxnSpPr>
        <p:spPr>
          <a:xfrm>
            <a:off x="4874305" y="4539527"/>
            <a:ext cx="45220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D18AFF44-4811-B543-9E60-3EA363B7F467}"/>
              </a:ext>
            </a:extLst>
          </p:cNvPr>
          <p:cNvSpPr/>
          <p:nvPr/>
        </p:nvSpPr>
        <p:spPr>
          <a:xfrm rot="5400000">
            <a:off x="6702511" y="330713"/>
            <a:ext cx="430886" cy="4781874"/>
          </a:xfrm>
          <a:prstGeom prst="leftBrace">
            <a:avLst>
              <a:gd name="adj1" fmla="val 452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1612D8-4E59-0940-83B0-2CDE14AB0FD2}"/>
              </a:ext>
            </a:extLst>
          </p:cNvPr>
          <p:cNvSpPr txBox="1"/>
          <p:nvPr/>
        </p:nvSpPr>
        <p:spPr>
          <a:xfrm>
            <a:off x="5078857" y="2075484"/>
            <a:ext cx="368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LM generated text (output)</a:t>
            </a:r>
          </a:p>
        </p:txBody>
      </p:sp>
    </p:spTree>
    <p:extLst>
      <p:ext uri="{BB962C8B-B14F-4D97-AF65-F5344CB8AC3E}">
        <p14:creationId xmlns:p14="http://schemas.microsoft.com/office/powerpoint/2010/main" val="378538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3C16-6FC3-EE44-AEEE-EE7E0D52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0264"/>
              </p:ext>
            </p:extLst>
          </p:nvPr>
        </p:nvGraphicFramePr>
        <p:xfrm>
          <a:off x="255399" y="2053790"/>
          <a:ext cx="2972308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86154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486154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56DEC-0358-2D48-925F-A810E00272E0}"/>
              </a:ext>
            </a:extLst>
          </p:cNvPr>
          <p:cNvSpPr txBox="1"/>
          <p:nvPr/>
        </p:nvSpPr>
        <p:spPr>
          <a:xfrm>
            <a:off x="188210" y="996191"/>
            <a:ext cx="368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Beam search (beam size =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A3EAA-1AC1-B245-A13D-CF6DFC034A8E}"/>
              </a:ext>
            </a:extLst>
          </p:cNvPr>
          <p:cNvSpPr txBox="1"/>
          <p:nvPr/>
        </p:nvSpPr>
        <p:spPr>
          <a:xfrm>
            <a:off x="255398" y="5471823"/>
            <a:ext cx="6834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Beam after 1</a:t>
            </a:r>
            <a:r>
              <a:rPr lang="en-US" sz="2200" b="1" baseline="30000" dirty="0">
                <a:solidFill>
                  <a:srgbClr val="7030A0"/>
                </a:solidFill>
              </a:rPr>
              <a:t>st</a:t>
            </a:r>
            <a:r>
              <a:rPr lang="en-US" sz="2200" b="1" dirty="0">
                <a:solidFill>
                  <a:srgbClr val="7030A0"/>
                </a:solidFill>
              </a:rPr>
              <a:t> timestep = [the (p=0.6), a (p=0.2)]</a:t>
            </a:r>
          </a:p>
        </p:txBody>
      </p:sp>
    </p:spTree>
    <p:extLst>
      <p:ext uri="{BB962C8B-B14F-4D97-AF65-F5344CB8AC3E}">
        <p14:creationId xmlns:p14="http://schemas.microsoft.com/office/powerpoint/2010/main" val="345249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3C16-6FC3-EE44-AEEE-EE7E0D52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94063"/>
              </p:ext>
            </p:extLst>
          </p:nvPr>
        </p:nvGraphicFramePr>
        <p:xfrm>
          <a:off x="255399" y="2053790"/>
          <a:ext cx="2832576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37516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495060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/>
                        <a:t>french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56DEC-0358-2D48-925F-A810E00272E0}"/>
              </a:ext>
            </a:extLst>
          </p:cNvPr>
          <p:cNvSpPr txBox="1"/>
          <p:nvPr/>
        </p:nvSpPr>
        <p:spPr>
          <a:xfrm>
            <a:off x="188210" y="996191"/>
            <a:ext cx="368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Beam search (beam size =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7D8DB-3465-114F-A80A-CDB0D0522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33249"/>
              </p:ext>
            </p:extLst>
          </p:nvPr>
        </p:nvGraphicFramePr>
        <p:xfrm>
          <a:off x="4167266" y="458658"/>
          <a:ext cx="3132944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47585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885359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, the)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D1BD2F-8169-4B44-B457-139677D88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88138"/>
              </p:ext>
            </p:extLst>
          </p:nvPr>
        </p:nvGraphicFramePr>
        <p:xfrm>
          <a:off x="4167265" y="3717644"/>
          <a:ext cx="3132943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15175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717768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0F0DF0-CF3D-244C-B5A8-6357E4020BEB}"/>
              </a:ext>
            </a:extLst>
          </p:cNvPr>
          <p:cNvCxnSpPr>
            <a:cxnSpLocks/>
          </p:cNvCxnSpPr>
          <p:nvPr/>
        </p:nvCxnSpPr>
        <p:spPr>
          <a:xfrm flipV="1">
            <a:off x="3087974" y="1427078"/>
            <a:ext cx="1079292" cy="110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92A52-9707-F949-80A8-A48B34C867B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7974" y="4091649"/>
            <a:ext cx="1079291" cy="110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6C713B-CA5E-014A-A9D1-95D29B8650FB}"/>
              </a:ext>
            </a:extLst>
          </p:cNvPr>
          <p:cNvSpPr txBox="1"/>
          <p:nvPr/>
        </p:nvSpPr>
        <p:spPr>
          <a:xfrm>
            <a:off x="255400" y="5471823"/>
            <a:ext cx="3911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Beam after 2</a:t>
            </a:r>
            <a:r>
              <a:rPr lang="en-US" sz="2200" b="1" baseline="30000" dirty="0">
                <a:solidFill>
                  <a:srgbClr val="7030A0"/>
                </a:solidFill>
              </a:rPr>
              <a:t>nd</a:t>
            </a:r>
            <a:r>
              <a:rPr lang="en-US" sz="2200" b="1" dirty="0">
                <a:solidFill>
                  <a:srgbClr val="7030A0"/>
                </a:solidFill>
              </a:rPr>
              <a:t> timestep = [the scientist (p=0.4), a researcher (p=0.3)]</a:t>
            </a:r>
          </a:p>
        </p:txBody>
      </p:sp>
    </p:spTree>
    <p:extLst>
      <p:ext uri="{BB962C8B-B14F-4D97-AF65-F5344CB8AC3E}">
        <p14:creationId xmlns:p14="http://schemas.microsoft.com/office/powerpoint/2010/main" val="112950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3C16-6FC3-EE44-AEEE-EE7E0D52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18020"/>
              </p:ext>
            </p:extLst>
          </p:nvPr>
        </p:nvGraphicFramePr>
        <p:xfrm>
          <a:off x="255399" y="2053790"/>
          <a:ext cx="2697663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28627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/>
                        <a:t>french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56DEC-0358-2D48-925F-A810E00272E0}"/>
              </a:ext>
            </a:extLst>
          </p:cNvPr>
          <p:cNvSpPr txBox="1"/>
          <p:nvPr/>
        </p:nvSpPr>
        <p:spPr>
          <a:xfrm>
            <a:off x="188210" y="996191"/>
            <a:ext cx="368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Beam search (beam size =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7D8DB-3465-114F-A80A-CDB0D0522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35871"/>
              </p:ext>
            </p:extLst>
          </p:nvPr>
        </p:nvGraphicFramePr>
        <p:xfrm>
          <a:off x="4170330" y="462280"/>
          <a:ext cx="3039939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31060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708879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w|context</a:t>
                      </a:r>
                      <a:r>
                        <a:rPr lang="en-US" sz="1600" dirty="0"/>
                        <a:t>, the)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/>
                        <a:t>french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D1BD2F-8169-4B44-B457-139677D88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16585"/>
              </p:ext>
            </p:extLst>
          </p:nvPr>
        </p:nvGraphicFramePr>
        <p:xfrm>
          <a:off x="4167264" y="3717644"/>
          <a:ext cx="3039939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21195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618744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w|context</a:t>
                      </a:r>
                      <a:r>
                        <a:rPr lang="en-US" sz="1600" dirty="0"/>
                        <a:t>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0F0DF0-CF3D-244C-B5A8-6357E4020BEB}"/>
              </a:ext>
            </a:extLst>
          </p:cNvPr>
          <p:cNvCxnSpPr>
            <a:cxnSpLocks/>
          </p:cNvCxnSpPr>
          <p:nvPr/>
        </p:nvCxnSpPr>
        <p:spPr>
          <a:xfrm flipV="1">
            <a:off x="2953062" y="1427078"/>
            <a:ext cx="1214204" cy="11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92A52-9707-F949-80A8-A48B34C867B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3062" y="4080433"/>
            <a:ext cx="1214202" cy="11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6C713B-CA5E-014A-A9D1-95D29B8650FB}"/>
              </a:ext>
            </a:extLst>
          </p:cNvPr>
          <p:cNvSpPr txBox="1"/>
          <p:nvPr/>
        </p:nvSpPr>
        <p:spPr>
          <a:xfrm>
            <a:off x="188210" y="5319565"/>
            <a:ext cx="3979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Beam after 3</a:t>
            </a:r>
            <a:r>
              <a:rPr lang="en-US" sz="2200" b="1" baseline="30000" dirty="0">
                <a:solidFill>
                  <a:srgbClr val="7030A0"/>
                </a:solidFill>
              </a:rPr>
              <a:t>rd</a:t>
            </a:r>
            <a:r>
              <a:rPr lang="en-US" sz="2200" b="1" dirty="0">
                <a:solidFill>
                  <a:srgbClr val="7030A0"/>
                </a:solidFill>
              </a:rPr>
              <a:t> timestep = [the scientist named (p=0.5), a scientist population (p=0.29)]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43B70-C941-6748-8BBC-B702A61A1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50554"/>
              </p:ext>
            </p:extLst>
          </p:nvPr>
        </p:nvGraphicFramePr>
        <p:xfrm>
          <a:off x="7950349" y="462280"/>
          <a:ext cx="3986251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76737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2609514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w|context</a:t>
                      </a:r>
                      <a:r>
                        <a:rPr lang="en-US" sz="1600" dirty="0"/>
                        <a:t>, the, scientist)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00B050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00B05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00B050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00B050"/>
                          </a:solidFill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160ECC-88E7-0149-8008-213803E83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76810"/>
              </p:ext>
            </p:extLst>
          </p:nvPr>
        </p:nvGraphicFramePr>
        <p:xfrm>
          <a:off x="7950350" y="3717644"/>
          <a:ext cx="3986250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98581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2687669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w|context</a:t>
                      </a:r>
                      <a:r>
                        <a:rPr lang="en-US" sz="1600" dirty="0"/>
                        <a:t>, the, researcher)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92F9C-78F9-F248-A348-6C7ECEEB7DE0}"/>
              </a:ext>
            </a:extLst>
          </p:cNvPr>
          <p:cNvCxnSpPr>
            <a:cxnSpLocks/>
          </p:cNvCxnSpPr>
          <p:nvPr/>
        </p:nvCxnSpPr>
        <p:spPr>
          <a:xfrm>
            <a:off x="7207203" y="1427078"/>
            <a:ext cx="743147" cy="37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B5B42A-F037-5842-B7A7-AA6D499DFA5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207203" y="5201004"/>
            <a:ext cx="743147" cy="122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3C16-6FC3-EE44-AEEE-EE7E0D52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98352"/>
              </p:ext>
            </p:extLst>
          </p:nvPr>
        </p:nvGraphicFramePr>
        <p:xfrm>
          <a:off x="255398" y="2053790"/>
          <a:ext cx="3027447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13413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514034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56DEC-0358-2D48-925F-A810E00272E0}"/>
              </a:ext>
            </a:extLst>
          </p:cNvPr>
          <p:cNvSpPr txBox="1"/>
          <p:nvPr/>
        </p:nvSpPr>
        <p:spPr>
          <a:xfrm>
            <a:off x="188210" y="996191"/>
            <a:ext cx="368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Top-k sampling (k =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C0BDC4-ADC5-1949-ACA9-B1F93218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1545"/>
              </p:ext>
            </p:extLst>
          </p:nvPr>
        </p:nvGraphicFramePr>
        <p:xfrm>
          <a:off x="4545348" y="2053790"/>
          <a:ext cx="2889771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14982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474789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D878F55D-EFA9-B84D-BDD0-AE8887D6641F}"/>
              </a:ext>
            </a:extLst>
          </p:cNvPr>
          <p:cNvSpPr/>
          <p:nvPr/>
        </p:nvSpPr>
        <p:spPr>
          <a:xfrm rot="10800000">
            <a:off x="7570031" y="2443396"/>
            <a:ext cx="513994" cy="721350"/>
          </a:xfrm>
          <a:prstGeom prst="leftBrace">
            <a:avLst>
              <a:gd name="adj1" fmla="val 452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FCEF-C129-8F45-A61D-7A157AF462C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82845" y="3537150"/>
            <a:ext cx="1262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8C2084-3C2F-CC44-814B-C418C580F97D}"/>
              </a:ext>
            </a:extLst>
          </p:cNvPr>
          <p:cNvSpPr txBox="1"/>
          <p:nvPr/>
        </p:nvSpPr>
        <p:spPr>
          <a:xfrm>
            <a:off x="3251199" y="3198566"/>
            <a:ext cx="16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sort based on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21FD9-0BFC-2A40-90D9-206CB3387A38}"/>
              </a:ext>
            </a:extLst>
          </p:cNvPr>
          <p:cNvSpPr txBox="1"/>
          <p:nvPr/>
        </p:nvSpPr>
        <p:spPr>
          <a:xfrm>
            <a:off x="8218938" y="2342406"/>
            <a:ext cx="34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Randomly sample a word from top-k words ‘[the, a]’ based on probabilities ‘</a:t>
            </a:r>
            <a:r>
              <a:rPr lang="en-US" b="1" dirty="0" err="1">
                <a:solidFill>
                  <a:srgbClr val="7030A0"/>
                </a:solidFill>
              </a:rPr>
              <a:t>softmax</a:t>
            </a:r>
            <a:r>
              <a:rPr lang="en-US" b="1" dirty="0">
                <a:solidFill>
                  <a:srgbClr val="7030A0"/>
                </a:solidFill>
              </a:rPr>
              <a:t>([0.6, 0.2])’</a:t>
            </a:r>
          </a:p>
        </p:txBody>
      </p:sp>
    </p:spTree>
    <p:extLst>
      <p:ext uri="{BB962C8B-B14F-4D97-AF65-F5344CB8AC3E}">
        <p14:creationId xmlns:p14="http://schemas.microsoft.com/office/powerpoint/2010/main" val="265850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3C16-6FC3-EE44-AEEE-EE7E0D52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27764"/>
              </p:ext>
            </p:extLst>
          </p:nvPr>
        </p:nvGraphicFramePr>
        <p:xfrm>
          <a:off x="90508" y="2053790"/>
          <a:ext cx="3027447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13413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514034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56DEC-0358-2D48-925F-A810E00272E0}"/>
              </a:ext>
            </a:extLst>
          </p:cNvPr>
          <p:cNvSpPr txBox="1"/>
          <p:nvPr/>
        </p:nvSpPr>
        <p:spPr>
          <a:xfrm>
            <a:off x="188210" y="996191"/>
            <a:ext cx="435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Top-p (nucleus) sampling (p = 0.9)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C0BDC4-ADC5-1949-ACA9-B1F93218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68001"/>
              </p:ext>
            </p:extLst>
          </p:nvPr>
        </p:nvGraphicFramePr>
        <p:xfrm>
          <a:off x="4618136" y="2053788"/>
          <a:ext cx="3954055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47585">
                  <a:extLst>
                    <a:ext uri="{9D8B030D-6E8A-4147-A177-3AD203B41FA5}">
                      <a16:colId xmlns:a16="http://schemas.microsoft.com/office/drawing/2014/main" val="3860918231"/>
                    </a:ext>
                  </a:extLst>
                </a:gridCol>
                <a:gridCol w="1486154">
                  <a:extLst>
                    <a:ext uri="{9D8B030D-6E8A-4147-A177-3AD203B41FA5}">
                      <a16:colId xmlns:a16="http://schemas.microsoft.com/office/drawing/2014/main" val="3103524129"/>
                    </a:ext>
                  </a:extLst>
                </a:gridCol>
                <a:gridCol w="1220316">
                  <a:extLst>
                    <a:ext uri="{9D8B030D-6E8A-4147-A177-3AD203B41FA5}">
                      <a16:colId xmlns:a16="http://schemas.microsoft.com/office/drawing/2014/main" val="2635319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dirty="0" err="1"/>
                        <a:t>w|context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cum. 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french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89532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D878F55D-EFA9-B84D-BDD0-AE8887D6641F}"/>
              </a:ext>
            </a:extLst>
          </p:cNvPr>
          <p:cNvSpPr/>
          <p:nvPr/>
        </p:nvSpPr>
        <p:spPr>
          <a:xfrm rot="10800000">
            <a:off x="8595850" y="2413090"/>
            <a:ext cx="513994" cy="1477298"/>
          </a:xfrm>
          <a:prstGeom prst="leftBrace">
            <a:avLst>
              <a:gd name="adj1" fmla="val 452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FCEF-C129-8F45-A61D-7A157AF462C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117955" y="3537148"/>
            <a:ext cx="15001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8C2084-3C2F-CC44-814B-C418C580F97D}"/>
              </a:ext>
            </a:extLst>
          </p:cNvPr>
          <p:cNvSpPr txBox="1"/>
          <p:nvPr/>
        </p:nvSpPr>
        <p:spPr>
          <a:xfrm>
            <a:off x="3216212" y="3182534"/>
            <a:ext cx="16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sort based on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21FD9-0BFC-2A40-90D9-206CB3387A38}"/>
              </a:ext>
            </a:extLst>
          </p:cNvPr>
          <p:cNvSpPr txBox="1"/>
          <p:nvPr/>
        </p:nvSpPr>
        <p:spPr>
          <a:xfrm>
            <a:off x="8957776" y="2413092"/>
            <a:ext cx="3019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Randomly sample a word from top-p words ‘[the, a, scientist, </a:t>
            </a:r>
            <a:r>
              <a:rPr lang="en-US" b="1" dirty="0" err="1">
                <a:solidFill>
                  <a:srgbClr val="7030A0"/>
                </a:solidFill>
              </a:rPr>
              <a:t>french</a:t>
            </a:r>
            <a:r>
              <a:rPr lang="en-US" b="1" dirty="0">
                <a:solidFill>
                  <a:srgbClr val="7030A0"/>
                </a:solidFill>
              </a:rPr>
              <a:t>]’ based on probabilities ‘</a:t>
            </a:r>
            <a:r>
              <a:rPr lang="en-US" b="1" dirty="0" err="1">
                <a:solidFill>
                  <a:srgbClr val="7030A0"/>
                </a:solidFill>
              </a:rPr>
              <a:t>softmax</a:t>
            </a:r>
            <a:r>
              <a:rPr lang="en-US" b="1" dirty="0">
                <a:solidFill>
                  <a:srgbClr val="7030A0"/>
                </a:solidFill>
              </a:rPr>
              <a:t>([0.6, 0.2, 0.06, 0.05])’</a:t>
            </a:r>
          </a:p>
        </p:txBody>
      </p:sp>
    </p:spTree>
    <p:extLst>
      <p:ext uri="{BB962C8B-B14F-4D97-AF65-F5344CB8AC3E}">
        <p14:creationId xmlns:p14="http://schemas.microsoft.com/office/powerpoint/2010/main" val="285713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695</Words>
  <Application>Microsoft Macintosh PowerPoint</Application>
  <PresentationFormat>Widescreen</PresentationFormat>
  <Paragraphs>348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Jawahar</dc:creator>
  <cp:lastModifiedBy>Ganesh Jawahar</cp:lastModifiedBy>
  <cp:revision>33</cp:revision>
  <dcterms:created xsi:type="dcterms:W3CDTF">2020-04-08T19:09:38Z</dcterms:created>
  <dcterms:modified xsi:type="dcterms:W3CDTF">2020-04-12T00:46:52Z</dcterms:modified>
</cp:coreProperties>
</file>