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F4AE-B70D-6F2A-BF35-0F1C3CF4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0D0EB-9960-9235-88E1-540738E3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327E-10A8-40EF-C00E-570268B7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E526-56FF-7A10-B640-36C6AD2B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424A-7421-DE38-78E8-7CB6A8BC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641B-8340-17CF-6614-0D27B064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FC6BE-4A76-4658-B894-2D2335C4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9E43-0DBB-588C-0927-C48EC4C1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88E9-E5BD-5F0E-7E29-7EA6EDE2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1214-E7C3-13D1-1250-26BBF60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DD493-85A8-B906-6D61-B95D32934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ED2A5-A39A-F7D8-6DB5-E9FA22BA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00FA-C7E1-385B-37E1-AD86C14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AAD1-2C3D-1510-E81A-BEF87C3B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7503-BF71-6DCE-3C8A-06F0C2A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5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966E-6FEB-2477-285A-1239B708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00B5-9A86-E155-6422-F1AA436D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ECE9-B29A-E27A-4EE7-4BF32BE6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5760-967E-F4CB-0478-90445FF3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C908-5C65-C5FD-1B31-6A43DBD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2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D55-B29D-456B-8A91-AC925411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3B4CB-BF23-4C99-FCA5-40F8FBDC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2B49-046C-88D4-AF5C-3C9B7B42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E517-E080-7A67-F8CA-DF8AF78E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3B0F-49E3-78B8-5F43-C7ADDF4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5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C330-965E-79AF-CF0D-18D9382C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7498-EF31-4C7C-493C-12BEBA418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2D0E0-BC83-433D-8CBE-7A0BA79D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AFA9-E931-0815-387F-510AF46F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558B7-D655-4B40-F56A-B1152493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1815-3A51-C0C2-A2BE-E8A3174E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5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495F-0685-013C-5DB7-93111B57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1705-6B87-D0E6-58EA-A031DE42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7F25-00FC-A981-70D3-A0E5AEEBC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FAEB-1FD2-0EB7-A773-28C096167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F7F50-1510-C8C9-7055-71D16AE4E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149FB-7035-7CEF-6BB3-07F858BD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3E3AB-705A-F29A-70D0-D5483E4E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05749-6665-1052-F9A2-E4A0F02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1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70D4-045F-A66F-3F84-41CBADF4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3FFC4-C5F7-1BED-A28A-4B294BB8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43EE-D79C-5F71-8D69-4B32A525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EC6AF-CAD8-72C9-82FC-5629C52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5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CF607-5219-C1F2-2C63-B21A4ED7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BD21-A64E-678C-E8B8-DC92B98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582F-ECC2-9393-F155-C57BAB38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D458-B305-D4E8-386B-08CBDC21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9F4F-61CA-D351-0375-309000C6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FA33-CE2C-5504-E975-CD5F21BD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9AA3C-1FD6-C399-B8DE-D78D53C4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DD59-C88A-9C7B-75AA-DE9EC46F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69EA-0BE5-EDE3-D256-4DB25D72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68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7A1-9B22-83B2-6785-F91BCDEA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AEE75-6BBF-DA89-D268-BD15D54F7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E2CE3-5A67-F2F3-01FD-D14E3CC7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25BD-C600-9750-C26D-26584887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47F2C-D4C6-D55F-569E-325F79BC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180D-564E-F47C-48CB-991267C6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0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F0B5E-9D82-05BF-F4FB-CD57FC84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3990-ED59-F494-8767-C182907C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6E2F-8323-60F1-7349-229411DA0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5069-5DF9-48DF-A04E-827B5C350E34}" type="datetimeFigureOut">
              <a:rPr lang="en-CA" smtClean="0"/>
              <a:t>2022-12-29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B7EA-78E9-6B94-F677-9BBAF5222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8841-3B20-589C-8994-FA0FFE74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1554-1301-4EAC-82B6-3308688CA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1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FB4D8-E6A6-AB3E-F285-242D559E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Power Board V3.5 Connector Details</a:t>
            </a:r>
          </a:p>
        </p:txBody>
      </p:sp>
    </p:spTree>
    <p:extLst>
      <p:ext uri="{BB962C8B-B14F-4D97-AF65-F5344CB8AC3E}">
        <p14:creationId xmlns:p14="http://schemas.microsoft.com/office/powerpoint/2010/main" val="38724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153E88-4962-FE64-5A3C-C687053C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131930"/>
            <a:ext cx="9133413" cy="510218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DD433A-5833-0FA6-759A-7ADA37FD7011}"/>
              </a:ext>
            </a:extLst>
          </p:cNvPr>
          <p:cNvSpPr txBox="1"/>
          <p:nvPr/>
        </p:nvSpPr>
        <p:spPr>
          <a:xfrm>
            <a:off x="1788866" y="1302075"/>
            <a:ext cx="121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FTDI (USB) Connector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54111-9F48-CF17-BBFE-D6976E00CDB1}"/>
              </a:ext>
            </a:extLst>
          </p:cNvPr>
          <p:cNvSpPr txBox="1"/>
          <p:nvPr/>
        </p:nvSpPr>
        <p:spPr>
          <a:xfrm>
            <a:off x="323616" y="2387399"/>
            <a:ext cx="121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UI Board Connector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07A2F-3BC1-6056-DBD9-32C4DC4C3B4C}"/>
              </a:ext>
            </a:extLst>
          </p:cNvPr>
          <p:cNvSpPr txBox="1"/>
          <p:nvPr/>
        </p:nvSpPr>
        <p:spPr>
          <a:xfrm>
            <a:off x="7161479" y="147403"/>
            <a:ext cx="189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Jetson Nano Barrel Plug Power Connector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79994-2AE4-638C-8781-81414CEB401B}"/>
              </a:ext>
            </a:extLst>
          </p:cNvPr>
          <p:cNvSpPr txBox="1"/>
          <p:nvPr/>
        </p:nvSpPr>
        <p:spPr>
          <a:xfrm>
            <a:off x="8900451" y="1610111"/>
            <a:ext cx="189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Battery Connector (Bottom Side)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FD108-3359-4063-05B2-30AB2C9B2E1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449519" y="1933277"/>
            <a:ext cx="450932" cy="163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3DD86-C32D-A476-4FE6-BA44FE879A57}"/>
              </a:ext>
            </a:extLst>
          </p:cNvPr>
          <p:cNvCxnSpPr>
            <a:cxnSpLocks/>
          </p:cNvCxnSpPr>
          <p:nvPr/>
        </p:nvCxnSpPr>
        <p:spPr>
          <a:xfrm>
            <a:off x="7681614" y="962089"/>
            <a:ext cx="0" cy="339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BEE01A-E81C-4478-C12E-F56AB03C74A6}"/>
              </a:ext>
            </a:extLst>
          </p:cNvPr>
          <p:cNvSpPr txBox="1"/>
          <p:nvPr/>
        </p:nvSpPr>
        <p:spPr>
          <a:xfrm>
            <a:off x="10348509" y="3552780"/>
            <a:ext cx="189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 Switch Connector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28856-C5F0-5459-304C-71B7378E0041}"/>
              </a:ext>
            </a:extLst>
          </p:cNvPr>
          <p:cNvCxnSpPr>
            <a:cxnSpLocks/>
          </p:cNvCxnSpPr>
          <p:nvPr/>
        </p:nvCxnSpPr>
        <p:spPr>
          <a:xfrm flipH="1" flipV="1">
            <a:off x="9259747" y="3229337"/>
            <a:ext cx="1084211" cy="65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FA8731-3936-011D-BA0C-1CBFBF8451B2}"/>
              </a:ext>
            </a:extLst>
          </p:cNvPr>
          <p:cNvSpPr txBox="1"/>
          <p:nvPr/>
        </p:nvSpPr>
        <p:spPr>
          <a:xfrm>
            <a:off x="694006" y="5194163"/>
            <a:ext cx="189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Breakbeam</a:t>
            </a:r>
            <a:r>
              <a:rPr lang="en-CA" dirty="0"/>
              <a:t> connectors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BA4AA9-4D61-6EEE-B7B1-D9EB16EB9D1D}"/>
              </a:ext>
            </a:extLst>
          </p:cNvPr>
          <p:cNvCxnSpPr>
            <a:cxnSpLocks/>
          </p:cNvCxnSpPr>
          <p:nvPr/>
        </p:nvCxnSpPr>
        <p:spPr>
          <a:xfrm flipV="1">
            <a:off x="2023949" y="5194163"/>
            <a:ext cx="566852" cy="230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5AA93-BB30-1E3A-4CCA-7F1EA2C72626}"/>
              </a:ext>
            </a:extLst>
          </p:cNvPr>
          <p:cNvCxnSpPr>
            <a:cxnSpLocks/>
          </p:cNvCxnSpPr>
          <p:nvPr/>
        </p:nvCxnSpPr>
        <p:spPr>
          <a:xfrm flipV="1">
            <a:off x="1788866" y="4740058"/>
            <a:ext cx="554285" cy="45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0A5F05-03C7-C385-54A7-812CBE4FAE43}"/>
              </a:ext>
            </a:extLst>
          </p:cNvPr>
          <p:cNvSpPr txBox="1"/>
          <p:nvPr/>
        </p:nvSpPr>
        <p:spPr>
          <a:xfrm>
            <a:off x="3149537" y="6295310"/>
            <a:ext cx="189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Kick Connector (Bottom Side)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099DB4-EED8-B6C6-0F4F-83A5C1F2FF8B}"/>
              </a:ext>
            </a:extLst>
          </p:cNvPr>
          <p:cNvSpPr txBox="1"/>
          <p:nvPr/>
        </p:nvSpPr>
        <p:spPr>
          <a:xfrm>
            <a:off x="4725623" y="6295310"/>
            <a:ext cx="189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Chip Connector (Bottom Side)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27B463-5A54-2192-8B7E-63045128B7CA}"/>
              </a:ext>
            </a:extLst>
          </p:cNvPr>
          <p:cNvCxnSpPr>
            <a:cxnSpLocks/>
          </p:cNvCxnSpPr>
          <p:nvPr/>
        </p:nvCxnSpPr>
        <p:spPr>
          <a:xfrm flipV="1">
            <a:off x="3814508" y="5613722"/>
            <a:ext cx="86160" cy="68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E9F3AD-739E-0458-BA94-39031F23BA76}"/>
              </a:ext>
            </a:extLst>
          </p:cNvPr>
          <p:cNvCxnSpPr>
            <a:cxnSpLocks/>
          </p:cNvCxnSpPr>
          <p:nvPr/>
        </p:nvCxnSpPr>
        <p:spPr>
          <a:xfrm flipV="1">
            <a:off x="5276708" y="5613722"/>
            <a:ext cx="86160" cy="68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A230ED-1C3B-0435-08C5-1F43A1277F0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396085" y="1948406"/>
            <a:ext cx="335540" cy="296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8D6E89-7A14-2658-9442-41F68BFCB509}"/>
              </a:ext>
            </a:extLst>
          </p:cNvPr>
          <p:cNvCxnSpPr>
            <a:cxnSpLocks/>
          </p:cNvCxnSpPr>
          <p:nvPr/>
        </p:nvCxnSpPr>
        <p:spPr>
          <a:xfrm>
            <a:off x="1489086" y="2710564"/>
            <a:ext cx="5348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42F707-69FB-BBAB-483B-B99BEB6B0121}"/>
              </a:ext>
            </a:extLst>
          </p:cNvPr>
          <p:cNvSpPr txBox="1"/>
          <p:nvPr/>
        </p:nvSpPr>
        <p:spPr>
          <a:xfrm>
            <a:off x="2835797" y="234066"/>
            <a:ext cx="188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Motordriver</a:t>
            </a:r>
            <a:r>
              <a:rPr lang="en-CA" dirty="0"/>
              <a:t> 10 pin Connector (Bottom Side)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02F2F5-31E1-EBAD-9D69-797CDB377778}"/>
              </a:ext>
            </a:extLst>
          </p:cNvPr>
          <p:cNvCxnSpPr>
            <a:cxnSpLocks/>
          </p:cNvCxnSpPr>
          <p:nvPr/>
        </p:nvCxnSpPr>
        <p:spPr>
          <a:xfrm flipH="1">
            <a:off x="3505508" y="1131930"/>
            <a:ext cx="17055" cy="964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91B080D4-AFA7-BCD7-55F7-34EF426C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75"/>
            <a:ext cx="2240667" cy="70730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CA" dirty="0"/>
              <a:t>Top Side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4F5892-1A7C-523A-DFB5-66859AB65646}"/>
              </a:ext>
            </a:extLst>
          </p:cNvPr>
          <p:cNvSpPr txBox="1"/>
          <p:nvPr/>
        </p:nvSpPr>
        <p:spPr>
          <a:xfrm>
            <a:off x="4586808" y="295263"/>
            <a:ext cx="188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Geneva Encoder Connector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DAB3D8-7F9D-F979-3F47-730F1B6F84E2}"/>
              </a:ext>
            </a:extLst>
          </p:cNvPr>
          <p:cNvCxnSpPr>
            <a:cxnSpLocks/>
          </p:cNvCxnSpPr>
          <p:nvPr/>
        </p:nvCxnSpPr>
        <p:spPr>
          <a:xfrm flipH="1">
            <a:off x="4351725" y="962089"/>
            <a:ext cx="694607" cy="426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A09368-64E6-7609-695A-19C44060F1F2}"/>
              </a:ext>
            </a:extLst>
          </p:cNvPr>
          <p:cNvSpPr txBox="1"/>
          <p:nvPr/>
        </p:nvSpPr>
        <p:spPr>
          <a:xfrm>
            <a:off x="5281816" y="778166"/>
            <a:ext cx="17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Geneva End Stop Connectors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7DA155-F70F-A14E-D22E-A9E07AF21BB2}"/>
              </a:ext>
            </a:extLst>
          </p:cNvPr>
          <p:cNvCxnSpPr>
            <a:cxnSpLocks/>
          </p:cNvCxnSpPr>
          <p:nvPr/>
        </p:nvCxnSpPr>
        <p:spPr>
          <a:xfrm flipH="1">
            <a:off x="5276708" y="1388962"/>
            <a:ext cx="695259" cy="96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1BB21B-D9D2-DA8C-EB5B-5B604211F4EF}"/>
              </a:ext>
            </a:extLst>
          </p:cNvPr>
          <p:cNvCxnSpPr>
            <a:cxnSpLocks/>
          </p:cNvCxnSpPr>
          <p:nvPr/>
        </p:nvCxnSpPr>
        <p:spPr>
          <a:xfrm flipH="1">
            <a:off x="5305311" y="1406730"/>
            <a:ext cx="666656" cy="44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9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D353F-E776-8D11-3EC6-F01B92B3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57416" cy="50339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2CEA6B-68D3-E93D-05C0-6C853C51FF57}"/>
              </a:ext>
            </a:extLst>
          </p:cNvPr>
          <p:cNvSpPr txBox="1">
            <a:spLocks/>
          </p:cNvSpPr>
          <p:nvPr/>
        </p:nvSpPr>
        <p:spPr>
          <a:xfrm>
            <a:off x="0" y="-3675"/>
            <a:ext cx="3044142" cy="707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Bottom 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BB8DB-59C5-320F-F8BB-A6A43957A3D3}"/>
              </a:ext>
            </a:extLst>
          </p:cNvPr>
          <p:cNvSpPr txBox="1"/>
          <p:nvPr/>
        </p:nvSpPr>
        <p:spPr>
          <a:xfrm>
            <a:off x="2645393" y="1533568"/>
            <a:ext cx="121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Battery Connector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628B6-BA6F-43F4-480E-2DF3A3AD809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52612" y="2179899"/>
            <a:ext cx="335540" cy="296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118788-3184-B0E9-D087-9E6DCE3AF2FE}"/>
              </a:ext>
            </a:extLst>
          </p:cNvPr>
          <p:cNvSpPr txBox="1"/>
          <p:nvPr/>
        </p:nvSpPr>
        <p:spPr>
          <a:xfrm>
            <a:off x="7313850" y="1404572"/>
            <a:ext cx="174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Motordriver</a:t>
            </a:r>
            <a:r>
              <a:rPr lang="en-CA" dirty="0"/>
              <a:t> 10 pin Connector (Bottom Side)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6EAB9C-CA7D-CB21-E7BE-09558214BA7B}"/>
              </a:ext>
            </a:extLst>
          </p:cNvPr>
          <p:cNvCxnSpPr>
            <a:cxnSpLocks/>
          </p:cNvCxnSpPr>
          <p:nvPr/>
        </p:nvCxnSpPr>
        <p:spPr>
          <a:xfrm>
            <a:off x="7880620" y="2243344"/>
            <a:ext cx="0" cy="45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4990A2-E8B7-8ADC-BE75-620A17F23F1C}"/>
              </a:ext>
            </a:extLst>
          </p:cNvPr>
          <p:cNvSpPr txBox="1"/>
          <p:nvPr/>
        </p:nvSpPr>
        <p:spPr>
          <a:xfrm>
            <a:off x="5590096" y="6235440"/>
            <a:ext cx="189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Chip Connector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BBCD9-13C1-D668-4F33-350DA0F1B63A}"/>
              </a:ext>
            </a:extLst>
          </p:cNvPr>
          <p:cNvSpPr txBox="1"/>
          <p:nvPr/>
        </p:nvSpPr>
        <p:spPr>
          <a:xfrm>
            <a:off x="7166182" y="6235440"/>
            <a:ext cx="189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Kick Connector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AC542-9FD9-689F-317D-16AB553BD3A0}"/>
              </a:ext>
            </a:extLst>
          </p:cNvPr>
          <p:cNvCxnSpPr>
            <a:cxnSpLocks/>
          </p:cNvCxnSpPr>
          <p:nvPr/>
        </p:nvCxnSpPr>
        <p:spPr>
          <a:xfrm flipV="1">
            <a:off x="6255067" y="5984111"/>
            <a:ext cx="79992" cy="251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2B3B81-BB1B-3D9A-D0BC-563A85F08DBD}"/>
              </a:ext>
            </a:extLst>
          </p:cNvPr>
          <p:cNvCxnSpPr>
            <a:cxnSpLocks/>
          </p:cNvCxnSpPr>
          <p:nvPr/>
        </p:nvCxnSpPr>
        <p:spPr>
          <a:xfrm flipH="1" flipV="1">
            <a:off x="7616142" y="5984111"/>
            <a:ext cx="101125" cy="251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FC81D9-AF9F-459E-E6E9-36678176E276}"/>
              </a:ext>
            </a:extLst>
          </p:cNvPr>
          <p:cNvSpPr txBox="1"/>
          <p:nvPr/>
        </p:nvSpPr>
        <p:spPr>
          <a:xfrm>
            <a:off x="5380503" y="942907"/>
            <a:ext cx="174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Geneva </a:t>
            </a:r>
            <a:r>
              <a:rPr lang="en-CA" dirty="0" err="1"/>
              <a:t>Motordriver</a:t>
            </a:r>
            <a:r>
              <a:rPr lang="en-CA" dirty="0"/>
              <a:t> Connector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1E9A23-57A0-893E-D804-72213499B13E}"/>
              </a:ext>
            </a:extLst>
          </p:cNvPr>
          <p:cNvCxnSpPr>
            <a:cxnSpLocks/>
          </p:cNvCxnSpPr>
          <p:nvPr/>
        </p:nvCxnSpPr>
        <p:spPr>
          <a:xfrm>
            <a:off x="6241378" y="1866237"/>
            <a:ext cx="333042" cy="1339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 Board V3.5 Connector Details</vt:lpstr>
      <vt:lpstr>Top Side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Board V3.5 Connector Details</dc:title>
  <dc:creator>dsturn@student.ubc.ca</dc:creator>
  <cp:lastModifiedBy>dsturn@student.ubc.ca</cp:lastModifiedBy>
  <cp:revision>1</cp:revision>
  <dcterms:created xsi:type="dcterms:W3CDTF">2022-12-29T17:23:00Z</dcterms:created>
  <dcterms:modified xsi:type="dcterms:W3CDTF">2022-12-29T17:37:46Z</dcterms:modified>
</cp:coreProperties>
</file>