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357F86-93E5-4C43-8C11-F31BFAFF4605}">
  <a:tblStyle styleId="{1B357F86-93E5-4C43-8C11-F31BFAFF46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6ebbb58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6ebbb58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150a789d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150a78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0150a789d_0_5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0150a789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82392c91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82392c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82392c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82392c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82392c8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82392c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 sz="3000"/>
              <a:t>UBCO MDS Capstone - </a:t>
            </a:r>
            <a:r>
              <a:rPr lang="en" sz="3000"/>
              <a:t>Urban Data Labs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352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Lee, Claudia Nikel, </a:t>
            </a:r>
            <a:r>
              <a:rPr lang="en"/>
              <a:t>Eva Nguyen, </a:t>
            </a:r>
            <a:r>
              <a:rPr lang="en"/>
              <a:t>Alex Tamm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104900"/>
            <a:ext cx="6000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Progress made during previous week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/>
              <a:t>Individual logs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/>
              <a:t>Team logs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/>
              <a:t>Roadblocks or difficulties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Updated project approach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Plan for next cycle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Week’s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</a:t>
            </a:r>
            <a:r>
              <a:rPr lang="en"/>
              <a:t>Individual</a:t>
            </a:r>
            <a:r>
              <a:rPr lang="en"/>
              <a:t> Work Logs</a:t>
            </a:r>
            <a:endParaRPr/>
          </a:p>
        </p:txBody>
      </p:sp>
      <p:graphicFrame>
        <p:nvGraphicFramePr>
          <p:cNvPr id="295" name="Google Shape;295;p16"/>
          <p:cNvGraphicFramePr/>
          <p:nvPr/>
        </p:nvGraphicFramePr>
        <p:xfrm>
          <a:off x="1199550" y="14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{1B357F86-93E5-4C43-8C11-F31BFAFF4605}</a:tableStyleId>
              </a:tblPr>
              <a:tblGrid>
                <a:gridCol w="1600650"/>
                <a:gridCol w="5638350"/>
              </a:tblGrid>
              <a:tr h="49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Connor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Claudia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Alex</a:t>
                      </a:r>
                      <a:endParaRPr b="1" sz="2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Eva</a:t>
                      </a:r>
                      <a:endParaRPr b="1" sz="21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Team Work Logs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517150" y="1597875"/>
            <a:ext cx="80151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Difficulties/Roadblocks 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517150" y="1597875"/>
            <a:ext cx="80151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Difficulty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Roadblock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Next 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642375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the Next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Cycle</a:t>
            </a:r>
            <a:endParaRPr/>
          </a:p>
        </p:txBody>
      </p:sp>
      <p:sp>
        <p:nvSpPr>
          <p:cNvPr id="318" name="Google Shape;318;p20"/>
          <p:cNvSpPr txBox="1"/>
          <p:nvPr>
            <p:ph idx="2" type="body"/>
          </p:nvPr>
        </p:nvSpPr>
        <p:spPr>
          <a:xfrm>
            <a:off x="4768225" y="1147800"/>
            <a:ext cx="34305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