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1"/>
  </p:sldMasterIdLst>
  <p:sldIdLst>
    <p:sldId id="256" r:id="rId2"/>
    <p:sldId id="258" r:id="rId3"/>
    <p:sldId id="257"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85584D-7D79-4248-9986-4CA35242F944}"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623097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5584D-7D79-4248-9986-4CA35242F944}"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913817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485584D-7D79-4248-9986-4CA35242F944}"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6119696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485584D-7D79-4248-9986-4CA35242F944}"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338924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5584D-7D79-4248-9986-4CA35242F944}"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387558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485584D-7D79-4248-9986-4CA35242F944}" type="datetimeFigureOut">
              <a:rPr lang="en-US" smtClean="0"/>
              <a:t>12/6/2021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7143807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485584D-7D79-4248-9986-4CA35242F944}" type="datetimeFigureOut">
              <a:rPr lang="en-US" smtClean="0"/>
              <a:t>12/6/2021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1252492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5584D-7D79-4248-9986-4CA35242F944}"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86779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5584D-7D79-4248-9986-4CA35242F944}"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407364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485584D-7D79-4248-9986-4CA35242F944}"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683995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5584D-7D79-4248-9986-4CA35242F944}"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725721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85584D-7D79-4248-9986-4CA35242F944}"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403793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85584D-7D79-4248-9986-4CA35242F944}" type="datetimeFigureOut">
              <a:rPr lang="en-US" smtClean="0"/>
              <a:t>12/6/2021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557239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485584D-7D79-4248-9986-4CA35242F944}" type="datetimeFigureOut">
              <a:rPr lang="en-US" smtClean="0"/>
              <a:t>12/6/2021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221213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485584D-7D79-4248-9986-4CA35242F944}" type="datetimeFigureOut">
              <a:rPr lang="en-US" smtClean="0"/>
              <a:t>12/6/2021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178182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485584D-7D79-4248-9986-4CA35242F944}" type="datetimeFigureOut">
              <a:rPr lang="en-US" smtClean="0"/>
              <a:t>12/6/2021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238082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5584D-7D79-4248-9986-4CA35242F944}"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4263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485584D-7D79-4248-9986-4CA35242F944}" type="datetimeFigureOut">
              <a:rPr lang="en-US" smtClean="0"/>
              <a:t>12/6/2021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9590046-DA73-4BBF-84B5-C08E6F75191A}" type="slidenum">
              <a:rPr lang="en-US" smtClean="0"/>
              <a:t>‹#›</a:t>
            </a:fld>
            <a:endParaRPr lang="en-US"/>
          </a:p>
        </p:txBody>
      </p:sp>
    </p:spTree>
    <p:extLst>
      <p:ext uri="{BB962C8B-B14F-4D97-AF65-F5344CB8AC3E}">
        <p14:creationId xmlns:p14="http://schemas.microsoft.com/office/powerpoint/2010/main" val="3831391953"/>
      </p:ext>
    </p:extLst>
  </p:cSld>
  <p:clrMap bg1="dk1" tx1="lt1" bg2="dk2" tx2="lt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 id="2147483860" r:id="rId14"/>
    <p:sldLayoutId id="2147483861" r:id="rId15"/>
    <p:sldLayoutId id="2147483862" r:id="rId16"/>
    <p:sldLayoutId id="214748386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8"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5" name="Title 4">
            <a:extLst>
              <a:ext uri="{FF2B5EF4-FFF2-40B4-BE49-F238E27FC236}">
                <a16:creationId xmlns:a16="http://schemas.microsoft.com/office/drawing/2014/main" id="{C9A8752F-BBCA-4028-961D-566AE0A484AE}"/>
              </a:ext>
            </a:extLst>
          </p:cNvPr>
          <p:cNvSpPr>
            <a:spLocks noGrp="1"/>
          </p:cNvSpPr>
          <p:nvPr>
            <p:ph type="title"/>
          </p:nvPr>
        </p:nvSpPr>
        <p:spPr>
          <a:xfrm>
            <a:off x="648930" y="629267"/>
            <a:ext cx="9252154" cy="1016654"/>
          </a:xfrm>
        </p:spPr>
        <p:txBody>
          <a:bodyPr>
            <a:normAutofit fontScale="90000"/>
          </a:bodyPr>
          <a:lstStyle/>
          <a:p>
            <a:pPr>
              <a:lnSpc>
                <a:spcPct val="90000"/>
              </a:lnSpc>
            </a:pPr>
            <a:r>
              <a:rPr lang="en-US" sz="3300" dirty="0">
                <a:solidFill>
                  <a:srgbClr val="EBEBEB"/>
                </a:solidFill>
              </a:rPr>
              <a:t>MySpace </a:t>
            </a:r>
            <a:br>
              <a:rPr lang="en-US" sz="3300" dirty="0">
                <a:solidFill>
                  <a:srgbClr val="EBEBEB"/>
                </a:solidFill>
              </a:rPr>
            </a:br>
            <a:r>
              <a:rPr lang="en-US" sz="3300" dirty="0">
                <a:solidFill>
                  <a:srgbClr val="EBEBEB"/>
                </a:solidFill>
              </a:rPr>
              <a:t>Welcome to the Demo </a:t>
            </a:r>
            <a:br>
              <a:rPr lang="en-US" sz="3300" dirty="0">
                <a:solidFill>
                  <a:srgbClr val="EBEBEB"/>
                </a:solidFill>
              </a:rPr>
            </a:br>
            <a:r>
              <a:rPr lang="en-US" sz="3300" dirty="0">
                <a:solidFill>
                  <a:srgbClr val="EBEBEB"/>
                </a:solidFill>
              </a:rPr>
              <a:t> </a:t>
            </a:r>
          </a:p>
        </p:txBody>
      </p:sp>
      <p:sp useBgFill="1">
        <p:nvSpPr>
          <p:cNvPr id="40" name="Freeform: Shape 39">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17" name="Content Placeholder 16">
            <a:extLst>
              <a:ext uri="{FF2B5EF4-FFF2-40B4-BE49-F238E27FC236}">
                <a16:creationId xmlns:a16="http://schemas.microsoft.com/office/drawing/2014/main" id="{36B0C343-6E38-46FF-B90F-6FE1FEDE5028}"/>
              </a:ext>
            </a:extLst>
          </p:cNvPr>
          <p:cNvSpPr>
            <a:spLocks noGrp="1"/>
          </p:cNvSpPr>
          <p:nvPr>
            <p:ph idx="1"/>
          </p:nvPr>
        </p:nvSpPr>
        <p:spPr>
          <a:xfrm>
            <a:off x="213064" y="2548281"/>
            <a:ext cx="5558473" cy="3658689"/>
          </a:xfrm>
        </p:spPr>
        <p:txBody>
          <a:bodyPr>
            <a:normAutofit lnSpcReduction="10000"/>
          </a:bodyPr>
          <a:lstStyle/>
          <a:p>
            <a:r>
              <a:rPr lang="en-US" dirty="0"/>
              <a:t>Website that allows users to view posts , stories and make comments on posts as well create their own posts and stories by registering and then logging in. Unregistered users can view others posts and stories but are not able to make their own unless they register.</a:t>
            </a:r>
          </a:p>
          <a:p>
            <a:endParaRPr lang="en-US" dirty="0"/>
          </a:p>
          <a:p>
            <a:r>
              <a:rPr lang="en-US" dirty="0"/>
              <a:t>We have also included features like active search bar and a collapsible navigation bar in order to make the website easy to use. </a:t>
            </a:r>
          </a:p>
        </p:txBody>
      </p:sp>
      <p:pic>
        <p:nvPicPr>
          <p:cNvPr id="20" name="Picture 19" descr="Graphical user interface, text, application, email&#10;&#10;Description automatically generated">
            <a:extLst>
              <a:ext uri="{FF2B5EF4-FFF2-40B4-BE49-F238E27FC236}">
                <a16:creationId xmlns:a16="http://schemas.microsoft.com/office/drawing/2014/main" id="{8CA5A704-B395-495E-A2CF-7D12A34713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1916" y="2476884"/>
            <a:ext cx="5766709" cy="3658689"/>
          </a:xfrm>
          <a:prstGeom prst="rect">
            <a:avLst/>
          </a:prstGeom>
          <a:effectLst/>
        </p:spPr>
      </p:pic>
    </p:spTree>
    <p:extLst>
      <p:ext uri="{BB962C8B-B14F-4D97-AF65-F5344CB8AC3E}">
        <p14:creationId xmlns:p14="http://schemas.microsoft.com/office/powerpoint/2010/main" val="1416465281"/>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229C5-4557-4D43-B9BE-1D9AD9233E53}"/>
              </a:ext>
            </a:extLst>
          </p:cNvPr>
          <p:cNvSpPr>
            <a:spLocks noGrp="1"/>
          </p:cNvSpPr>
          <p:nvPr>
            <p:ph type="title"/>
          </p:nvPr>
        </p:nvSpPr>
        <p:spPr>
          <a:xfrm>
            <a:off x="819150" y="366993"/>
            <a:ext cx="9404723" cy="1366557"/>
          </a:xfrm>
        </p:spPr>
        <p:txBody>
          <a:bodyPr/>
          <a:lstStyle/>
          <a:p>
            <a:r>
              <a:rPr lang="en-US" sz="3200" dirty="0"/>
              <a:t>You can click on the discussion posts to expand them and read the content and comments even when you are logged out</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480C9345-ACCB-42EF-A7AE-88FD6C829B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9150" y="2053444"/>
            <a:ext cx="10201275" cy="4528331"/>
          </a:xfrm>
        </p:spPr>
      </p:pic>
    </p:spTree>
    <p:extLst>
      <p:ext uri="{BB962C8B-B14F-4D97-AF65-F5344CB8AC3E}">
        <p14:creationId xmlns:p14="http://schemas.microsoft.com/office/powerpoint/2010/main" val="3632646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9A8752F-BBCA-4028-961D-566AE0A484AE}"/>
              </a:ext>
            </a:extLst>
          </p:cNvPr>
          <p:cNvSpPr>
            <a:spLocks noGrp="1"/>
          </p:cNvSpPr>
          <p:nvPr>
            <p:ph type="title"/>
          </p:nvPr>
        </p:nvSpPr>
        <p:spPr>
          <a:xfrm>
            <a:off x="647701" y="452718"/>
            <a:ext cx="4765226" cy="1400530"/>
          </a:xfrm>
        </p:spPr>
        <p:txBody>
          <a:bodyPr vert="horz" lIns="91440" tIns="45720" rIns="91440" bIns="45720" rtlCol="0" anchor="t">
            <a:normAutofit fontScale="90000"/>
          </a:bodyPr>
          <a:lstStyle/>
          <a:p>
            <a:pPr>
              <a:lnSpc>
                <a:spcPct val="90000"/>
              </a:lnSpc>
            </a:pPr>
            <a:r>
              <a:rPr lang="en-US" sz="2900" dirty="0"/>
              <a:t>MySpace </a:t>
            </a:r>
            <a:br>
              <a:rPr lang="en-US" sz="2900" dirty="0"/>
            </a:br>
            <a:r>
              <a:rPr lang="en-US" sz="2900" dirty="0"/>
              <a:t>The Login Page And </a:t>
            </a:r>
            <a:br>
              <a:rPr lang="en-US" sz="2900" dirty="0"/>
            </a:br>
            <a:r>
              <a:rPr lang="en-US" sz="2900" dirty="0"/>
              <a:t>Registration Page</a:t>
            </a:r>
            <a:br>
              <a:rPr lang="en-US" sz="2900" dirty="0"/>
            </a:br>
            <a:r>
              <a:rPr lang="en-US" sz="2900" dirty="0"/>
              <a:t> </a:t>
            </a:r>
          </a:p>
        </p:txBody>
      </p:sp>
      <p:pic>
        <p:nvPicPr>
          <p:cNvPr id="8" name="Picture 7" descr="Graphical user interface&#10;&#10;Description automatically generated with medium confidence">
            <a:extLst>
              <a:ext uri="{FF2B5EF4-FFF2-40B4-BE49-F238E27FC236}">
                <a16:creationId xmlns:a16="http://schemas.microsoft.com/office/drawing/2014/main" id="{907F2D98-92EE-41A7-8B44-A2C9490FD081}"/>
              </a:ext>
            </a:extLst>
          </p:cNvPr>
          <p:cNvPicPr>
            <a:picLocks noChangeAspect="1"/>
          </p:cNvPicPr>
          <p:nvPr/>
        </p:nvPicPr>
        <p:blipFill rotWithShape="1">
          <a:blip r:embed="rId3">
            <a:extLst>
              <a:ext uri="{28A0092B-C50C-407E-A947-70E740481C1C}">
                <a14:useLocalDpi xmlns:a14="http://schemas.microsoft.com/office/drawing/2010/main" val="0"/>
              </a:ext>
            </a:extLst>
          </a:blip>
          <a:srcRect l="10118" r="4686" b="1"/>
          <a:stretch/>
        </p:blipFill>
        <p:spPr>
          <a:xfrm>
            <a:off x="6103423" y="-2"/>
            <a:ext cx="6087038" cy="3429461"/>
          </a:xfrm>
          <a:prstGeom prst="rect">
            <a:avLst/>
          </a:prstGeom>
        </p:spPr>
      </p:pic>
      <p:sp>
        <p:nvSpPr>
          <p:cNvPr id="56" name="Rectangle 55">
            <a:extLst>
              <a:ext uri="{FF2B5EF4-FFF2-40B4-BE49-F238E27FC236}">
                <a16:creationId xmlns:a16="http://schemas.microsoft.com/office/drawing/2014/main" id="{C4FC9395-363F-4303-9B88-F5B9F15A2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TextBox 5">
            <a:extLst>
              <a:ext uri="{FF2B5EF4-FFF2-40B4-BE49-F238E27FC236}">
                <a16:creationId xmlns:a16="http://schemas.microsoft.com/office/drawing/2014/main" id="{424EACF8-D3D5-43E3-BCA1-B4A094AD7B48}"/>
              </a:ext>
            </a:extLst>
          </p:cNvPr>
          <p:cNvSpPr txBox="1"/>
          <p:nvPr/>
        </p:nvSpPr>
        <p:spPr>
          <a:xfrm>
            <a:off x="647701" y="2052918"/>
            <a:ext cx="4764245" cy="4195481"/>
          </a:xfrm>
          <a:prstGeom prst="rect">
            <a:avLst/>
          </a:prstGeom>
        </p:spPr>
        <p:txBody>
          <a:bodyPr vert="horz" lIns="91440" tIns="45720" rIns="91440" bIns="45720" rtlCol="0">
            <a:normAutofit/>
          </a:bodyPr>
          <a:lstStyle/>
          <a:p>
            <a:pPr>
              <a:spcBef>
                <a:spcPts val="1000"/>
              </a:spcBef>
              <a:buClr>
                <a:schemeClr val="bg2">
                  <a:lumMod val="40000"/>
                  <a:lumOff val="60000"/>
                </a:schemeClr>
              </a:buClr>
              <a:buSzPct val="80000"/>
              <a:buFont typeface="Wingdings 3" charset="2"/>
              <a:buChar char=""/>
            </a:pPr>
            <a:r>
              <a:rPr lang="en-US" dirty="0">
                <a:latin typeface="+mj-lt"/>
                <a:ea typeface="+mj-ea"/>
                <a:cs typeface="+mj-cs"/>
              </a:rPr>
              <a:t>You can create account with our website. All the data is stored by using MySQL in a Database. You can Login using the details you used to create the account with. </a:t>
            </a:r>
          </a:p>
          <a:p>
            <a:pPr>
              <a:spcBef>
                <a:spcPts val="1000"/>
              </a:spcBef>
              <a:buClr>
                <a:schemeClr val="bg2">
                  <a:lumMod val="40000"/>
                  <a:lumOff val="60000"/>
                </a:schemeClr>
              </a:buClr>
              <a:buSzPct val="80000"/>
              <a:buFont typeface="Wingdings 3" charset="2"/>
              <a:buChar char=""/>
            </a:pPr>
            <a:r>
              <a:rPr lang="en-US" dirty="0">
                <a:latin typeface="+mj-lt"/>
                <a:ea typeface="+mj-ea"/>
                <a:cs typeface="+mj-cs"/>
              </a:rPr>
              <a:t>Once you are logged in you get the additional feature to create a post, comment on other posts and to view your posts separately.</a:t>
            </a:r>
          </a:p>
          <a:p>
            <a:pPr>
              <a:spcBef>
                <a:spcPts val="1000"/>
              </a:spcBef>
              <a:buClr>
                <a:schemeClr val="bg2">
                  <a:lumMod val="40000"/>
                  <a:lumOff val="60000"/>
                </a:schemeClr>
              </a:buClr>
              <a:buSzPct val="80000"/>
              <a:buFont typeface="Wingdings 3" charset="2"/>
              <a:buChar char=""/>
            </a:pPr>
            <a:endParaRPr lang="en-US" dirty="0">
              <a:latin typeface="+mj-lt"/>
              <a:ea typeface="+mj-ea"/>
              <a:cs typeface="+mj-cs"/>
            </a:endParaRPr>
          </a:p>
          <a:p>
            <a:pPr>
              <a:spcBef>
                <a:spcPts val="1000"/>
              </a:spcBef>
              <a:buClr>
                <a:schemeClr val="bg2">
                  <a:lumMod val="40000"/>
                  <a:lumOff val="60000"/>
                </a:schemeClr>
              </a:buClr>
              <a:buSzPct val="80000"/>
              <a:buFont typeface="Wingdings 3" charset="2"/>
              <a:buChar char=""/>
            </a:pPr>
            <a:r>
              <a:rPr lang="en-US" dirty="0">
                <a:latin typeface="+mj-lt"/>
                <a:ea typeface="+mj-ea"/>
                <a:cs typeface="+mj-cs"/>
              </a:rPr>
              <a:t>We have made our website layout responsive.</a:t>
            </a:r>
          </a:p>
        </p:txBody>
      </p:sp>
      <p:pic>
        <p:nvPicPr>
          <p:cNvPr id="3" name="Content Placeholder 2">
            <a:extLst>
              <a:ext uri="{FF2B5EF4-FFF2-40B4-BE49-F238E27FC236}">
                <a16:creationId xmlns:a16="http://schemas.microsoft.com/office/drawing/2014/main" id="{A22547F7-DE95-4C74-BBF6-FD31AEDF883B}"/>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l="13893" r="1" b="1"/>
          <a:stretch/>
        </p:blipFill>
        <p:spPr>
          <a:xfrm>
            <a:off x="6096000" y="3429460"/>
            <a:ext cx="6094461" cy="3428540"/>
          </a:xfrm>
          <a:prstGeom prst="rect">
            <a:avLst/>
          </a:prstGeom>
        </p:spPr>
      </p:pic>
    </p:spTree>
    <p:extLst>
      <p:ext uri="{BB962C8B-B14F-4D97-AF65-F5344CB8AC3E}">
        <p14:creationId xmlns:p14="http://schemas.microsoft.com/office/powerpoint/2010/main" val="1619870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036DF-78C9-4AF4-8302-9DD8C982D2D5}"/>
              </a:ext>
            </a:extLst>
          </p:cNvPr>
          <p:cNvSpPr>
            <a:spLocks noGrp="1"/>
          </p:cNvSpPr>
          <p:nvPr>
            <p:ph type="title"/>
          </p:nvPr>
        </p:nvSpPr>
        <p:spPr/>
        <p:txBody>
          <a:bodyPr/>
          <a:lstStyle/>
          <a:p>
            <a:r>
              <a:rPr lang="en-US" dirty="0"/>
              <a:t>State of the user</a:t>
            </a:r>
            <a:br>
              <a:rPr lang="en-US" dirty="0"/>
            </a:br>
            <a:r>
              <a:rPr lang="en-US" sz="1600" dirty="0"/>
              <a:t>You can not view My Posts or My profile Section until you are logged in.</a:t>
            </a:r>
            <a:br>
              <a:rPr lang="en-US" sz="1600" dirty="0"/>
            </a:br>
            <a:r>
              <a:rPr lang="en-US" sz="1600" dirty="0"/>
              <a:t>Once you are logged in , You can see your status in the navigation bar at the bottom in green color and also at the button on the top right corner.</a:t>
            </a:r>
            <a:endParaRPr lang="en-US" dirty="0"/>
          </a:p>
        </p:txBody>
      </p:sp>
      <p:pic>
        <p:nvPicPr>
          <p:cNvPr id="4" name="Content Placeholder 3">
            <a:extLst>
              <a:ext uri="{FF2B5EF4-FFF2-40B4-BE49-F238E27FC236}">
                <a16:creationId xmlns:a16="http://schemas.microsoft.com/office/drawing/2014/main" id="{D8B33659-10ED-4B8D-83A1-A26263B8CC33}"/>
              </a:ext>
            </a:extLst>
          </p:cNvPr>
          <p:cNvPicPr>
            <a:picLocks noGrp="1" noChangeAspect="1"/>
          </p:cNvPicPr>
          <p:nvPr>
            <p:ph idx="1"/>
          </p:nvPr>
        </p:nvPicPr>
        <p:blipFill>
          <a:blip r:embed="rId2"/>
          <a:stretch>
            <a:fillRect/>
          </a:stretch>
        </p:blipFill>
        <p:spPr>
          <a:xfrm>
            <a:off x="1131378" y="2052638"/>
            <a:ext cx="8891019" cy="4195762"/>
          </a:xfrm>
          <a:prstGeom prst="rect">
            <a:avLst/>
          </a:prstGeom>
        </p:spPr>
      </p:pic>
    </p:spTree>
    <p:extLst>
      <p:ext uri="{BB962C8B-B14F-4D97-AF65-F5344CB8AC3E}">
        <p14:creationId xmlns:p14="http://schemas.microsoft.com/office/powerpoint/2010/main" val="2127933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F5A5F-66B9-4153-931F-CB99EDB4C3D6}"/>
              </a:ext>
            </a:extLst>
          </p:cNvPr>
          <p:cNvSpPr>
            <a:spLocks noGrp="1"/>
          </p:cNvSpPr>
          <p:nvPr>
            <p:ph type="title"/>
          </p:nvPr>
        </p:nvSpPr>
        <p:spPr>
          <a:xfrm>
            <a:off x="646111" y="452718"/>
            <a:ext cx="9404723" cy="1137957"/>
          </a:xfrm>
        </p:spPr>
        <p:txBody>
          <a:bodyPr/>
          <a:lstStyle/>
          <a:p>
            <a:r>
              <a:rPr lang="en-US" sz="2000" dirty="0"/>
              <a:t>Once you have logged in , You can create posts using the box. In addition to that You can also see your status in the navigation bar. There are two types of logins possible ( user and admin) </a:t>
            </a:r>
            <a:br>
              <a:rPr lang="en-US" sz="2000" dirty="0"/>
            </a:br>
            <a:endParaRPr lang="en-US" sz="2000" dirty="0"/>
          </a:p>
        </p:txBody>
      </p:sp>
      <p:pic>
        <p:nvPicPr>
          <p:cNvPr id="5" name="Content Placeholder 4" descr="Graphical user interface, text, application, email&#10;&#10;Description automatically generated">
            <a:extLst>
              <a:ext uri="{FF2B5EF4-FFF2-40B4-BE49-F238E27FC236}">
                <a16:creationId xmlns:a16="http://schemas.microsoft.com/office/drawing/2014/main" id="{C8D86453-0B5D-4DEA-877D-7E76A6FA20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8490" y="1852613"/>
            <a:ext cx="8892344" cy="4195762"/>
          </a:xfrm>
        </p:spPr>
      </p:pic>
    </p:spTree>
    <p:extLst>
      <p:ext uri="{BB962C8B-B14F-4D97-AF65-F5344CB8AC3E}">
        <p14:creationId xmlns:p14="http://schemas.microsoft.com/office/powerpoint/2010/main" val="648056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8C0F6-0623-48A4-B535-37AB8A28B728}"/>
              </a:ext>
            </a:extLst>
          </p:cNvPr>
          <p:cNvSpPr>
            <a:spLocks noGrp="1"/>
          </p:cNvSpPr>
          <p:nvPr>
            <p:ph type="title"/>
          </p:nvPr>
        </p:nvSpPr>
        <p:spPr/>
        <p:txBody>
          <a:bodyPr/>
          <a:lstStyle/>
          <a:p>
            <a:r>
              <a:rPr lang="en-US" sz="2400" dirty="0"/>
              <a:t>Additionally, you can also view your posts separately under MY posts section which is only available if you have logged in. In order to logout, you just need to click on the button on the top right corner which says “ Log Out“</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9E503DCB-2A49-46FB-92FE-5AF1F28083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2826" y="2052638"/>
            <a:ext cx="8928124" cy="4195762"/>
          </a:xfrm>
        </p:spPr>
      </p:pic>
    </p:spTree>
    <p:extLst>
      <p:ext uri="{BB962C8B-B14F-4D97-AF65-F5344CB8AC3E}">
        <p14:creationId xmlns:p14="http://schemas.microsoft.com/office/powerpoint/2010/main" val="1510231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166F0-D0FA-43DF-81B7-54AB254C6AF8}"/>
              </a:ext>
            </a:extLst>
          </p:cNvPr>
          <p:cNvSpPr>
            <a:spLocks noGrp="1"/>
          </p:cNvSpPr>
          <p:nvPr>
            <p:ph type="title"/>
          </p:nvPr>
        </p:nvSpPr>
        <p:spPr/>
        <p:txBody>
          <a:bodyPr/>
          <a:lstStyle/>
          <a:p>
            <a:r>
              <a:rPr lang="en-US" sz="2400" b="1" dirty="0"/>
              <a:t>Admin login : </a:t>
            </a:r>
            <a:r>
              <a:rPr lang="en-US" sz="2400" dirty="0"/>
              <a:t>When you are logged in as admin , you get an extra feature to remove posts or comments as per your requirements. You can see your status of admin in the navigation bar as well.</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7E103C08-1560-4B4E-9297-C540525D75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3444" y="2052638"/>
            <a:ext cx="8346887" cy="4195762"/>
          </a:xfrm>
        </p:spPr>
      </p:pic>
    </p:spTree>
    <p:extLst>
      <p:ext uri="{BB962C8B-B14F-4D97-AF65-F5344CB8AC3E}">
        <p14:creationId xmlns:p14="http://schemas.microsoft.com/office/powerpoint/2010/main" val="2368292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B2694-4170-4A78-97FB-58B0BEEBDC4C}"/>
              </a:ext>
            </a:extLst>
          </p:cNvPr>
          <p:cNvSpPr>
            <a:spLocks noGrp="1"/>
          </p:cNvSpPr>
          <p:nvPr>
            <p:ph type="title"/>
          </p:nvPr>
        </p:nvSpPr>
        <p:spPr/>
        <p:txBody>
          <a:bodyPr/>
          <a:lstStyle/>
          <a:p>
            <a:r>
              <a:rPr lang="en-US" dirty="0"/>
              <a:t>The Search Feature</a:t>
            </a:r>
            <a:br>
              <a:rPr lang="en-US" dirty="0"/>
            </a:br>
            <a:r>
              <a:rPr lang="en-US" sz="1800" dirty="0"/>
              <a:t>You can use the search bar to search for the discussion posts and comments created by any users based on their usernames. This feature is available even if you are not logged into the website.</a:t>
            </a:r>
            <a:endParaRPr lang="en-US" dirty="0"/>
          </a:p>
        </p:txBody>
      </p:sp>
      <p:pic>
        <p:nvPicPr>
          <p:cNvPr id="5" name="Content Placeholder 4" descr="Graphical user interface, text, application, email&#10;&#10;Description automatically generated">
            <a:extLst>
              <a:ext uri="{FF2B5EF4-FFF2-40B4-BE49-F238E27FC236}">
                <a16:creationId xmlns:a16="http://schemas.microsoft.com/office/drawing/2014/main" id="{98975EF1-54A6-4A3D-8D52-52A4C33511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3313" y="2194577"/>
            <a:ext cx="8947150" cy="3911883"/>
          </a:xfrm>
        </p:spPr>
      </p:pic>
    </p:spTree>
    <p:extLst>
      <p:ext uri="{BB962C8B-B14F-4D97-AF65-F5344CB8AC3E}">
        <p14:creationId xmlns:p14="http://schemas.microsoft.com/office/powerpoint/2010/main" val="2158347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BA5F8-F5BA-4FC3-8F0D-BC65CF134391}"/>
              </a:ext>
            </a:extLst>
          </p:cNvPr>
          <p:cNvSpPr>
            <a:spLocks noGrp="1"/>
          </p:cNvSpPr>
          <p:nvPr>
            <p:ph type="title"/>
          </p:nvPr>
        </p:nvSpPr>
        <p:spPr/>
        <p:txBody>
          <a:bodyPr/>
          <a:lstStyle/>
          <a:p>
            <a:r>
              <a:rPr lang="en-US"/>
              <a:t>Forgot password Feature</a:t>
            </a:r>
            <a:br>
              <a:rPr lang="en-US"/>
            </a:br>
            <a:r>
              <a:rPr lang="en-US" sz="1600"/>
              <a:t>In the login page , You can click on the forget password link to create a new password with just the use of your email id.</a:t>
            </a:r>
            <a:endParaRPr lang="en-US" sz="1600" dirty="0"/>
          </a:p>
        </p:txBody>
      </p:sp>
      <p:pic>
        <p:nvPicPr>
          <p:cNvPr id="5" name="Content Placeholder 4">
            <a:extLst>
              <a:ext uri="{FF2B5EF4-FFF2-40B4-BE49-F238E27FC236}">
                <a16:creationId xmlns:a16="http://schemas.microsoft.com/office/drawing/2014/main" id="{F206DF00-EF16-4C5D-8C43-3C265193DB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7222" y="2052638"/>
            <a:ext cx="8739331" cy="4195762"/>
          </a:xfrm>
        </p:spPr>
      </p:pic>
    </p:spTree>
    <p:extLst>
      <p:ext uri="{BB962C8B-B14F-4D97-AF65-F5344CB8AC3E}">
        <p14:creationId xmlns:p14="http://schemas.microsoft.com/office/powerpoint/2010/main" val="23233251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100</TotalTime>
  <Words>437</Words>
  <Application>Microsoft Office PowerPoint</Application>
  <PresentationFormat>Widescreen</PresentationFormat>
  <Paragraphs>16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vt:lpstr>
      <vt:lpstr>MySpace  Welcome to the Demo   </vt:lpstr>
      <vt:lpstr>You can click on the discussion posts to expand them and read the content and comments even when you are logged out</vt:lpstr>
      <vt:lpstr>MySpace  The Login Page And  Registration Page  </vt:lpstr>
      <vt:lpstr>State of the user You can not view My Posts or My profile Section until you are logged in. Once you are logged in , You can see your status in the navigation bar at the bottom in green color and also at the button on the top right corner.</vt:lpstr>
      <vt:lpstr>Once you have logged in , You can create posts using the box. In addition to that You can also see your status in the navigation bar. There are two types of logins possible ( user and admin)  </vt:lpstr>
      <vt:lpstr>Additionally, you can also view your posts separately under MY posts section which is only available if you have logged in. In order to logout, you just need to click on the button on the top right corner which says “ Log Out“</vt:lpstr>
      <vt:lpstr>Admin login : When you are logged in as admin , you get an extra feature to remove posts or comments as per your requirements. You can see your status of admin in the navigation bar as well.</vt:lpstr>
      <vt:lpstr>The Search Feature You can use the search bar to search for the discussion posts and comments created by any users based on their usernames. This feature is available even if you are not logged into the website.</vt:lpstr>
      <vt:lpstr>Forgot password Feature In the login page , You can click on the forget password link to create a new password with just the use of your email id.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MySpace  Welcome to the Demo   </dc:title>
  <dc:creator>Harsimar Singh</dc:creator>
  <cp:lastModifiedBy>Harsimar Singh</cp:lastModifiedBy>
  <cp:revision>5</cp:revision>
  <dcterms:created xsi:type="dcterms:W3CDTF">2021-12-07T00:37:44Z</dcterms:created>
  <dcterms:modified xsi:type="dcterms:W3CDTF">2021-12-07T02:43:09Z</dcterms:modified>
</cp:coreProperties>
</file>