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5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j6zwUBkuIralHA7gIA6bGMakAq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52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customschemas.google.com/relationships/presentationmetadata" Target="meta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32d7afe523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32d7afe523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132d7afe523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32d7afe523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32d7afe523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g132d7afe523_0_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32d7afe523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32d7afe523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g132d7afe523_0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32d7afe52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32d7afe52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132d7afe523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32d7afe523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32d7afe523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132d7afe523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32d7afe523_0_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32d7afe523_0_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132d7afe523_0_9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32d7afe523_5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32d7afe523_5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132d7afe523_5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32d7afe523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32d7afe523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132d7afe523_0_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1ppt.com/xiazai/" TargetMode="Externa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自定义版式">
  <p:cSld name="1_自定义版式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>
  <p:cSld name="图片与标题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/>
          <p:nvPr>
            <p:ph idx="2" type="pic"/>
          </p:nvPr>
        </p:nvSpPr>
        <p:spPr>
          <a:xfrm>
            <a:off x="669930" y="1296000"/>
            <a:ext cx="5283242" cy="504000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6238925" y="1296000"/>
            <a:ext cx="5283242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1600" spcFirstLastPara="1" rIns="82550" wrap="square" tIns="0">
            <a:normAutofit/>
          </a:bodyPr>
          <a:lstStyle>
            <a:lvl1pPr indent="-330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330200" lvl="1" marL="9144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-330200" lvl="2" marL="13716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-330200" lvl="3" marL="18288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-330200" lvl="4" marL="22860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57" name="Google Shape;57;p18"/>
          <p:cNvSpPr txBox="1"/>
          <p:nvPr>
            <p:ph idx="10" type="dt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58" name="Google Shape;58;p18"/>
          <p:cNvSpPr txBox="1"/>
          <p:nvPr>
            <p:ph idx="11" type="ftr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59" name="Google Shape;59;p18"/>
          <p:cNvSpPr txBox="1"/>
          <p:nvPr>
            <p:ph idx="12" type="sldNum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60" name="Google Shape;60;p18"/>
          <p:cNvSpPr txBox="1"/>
          <p:nvPr>
            <p:ph type="title"/>
          </p:nvPr>
        </p:nvSpPr>
        <p:spPr>
          <a:xfrm>
            <a:off x="669882" y="432000"/>
            <a:ext cx="10852237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Yahei"/>
              <a:buNone/>
              <a:defRPr b="1" i="0" sz="2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竖排标题与文本" type="vertTitleAndTx">
  <p:cSld name="VERTICAL_TITLE_AND_VERTICAL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 rot="5400000">
            <a:off x="8352174" y="3171470"/>
            <a:ext cx="5388907" cy="9509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101600" spcFirstLastPara="1" rIns="76200" wrap="square" tIns="381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rosoft Yahei"/>
              <a:buNone/>
              <a:defRPr b="1" i="0" sz="24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9"/>
          <p:cNvSpPr txBox="1"/>
          <p:nvPr>
            <p:ph idx="1" type="body"/>
          </p:nvPr>
        </p:nvSpPr>
        <p:spPr>
          <a:xfrm rot="5400000">
            <a:off x="2889522" y="-1267097"/>
            <a:ext cx="5388907" cy="9828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330200" lvl="1" marL="9144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-330200" lvl="2" marL="13716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-330200" lvl="3" marL="18288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-330200" lvl="4" marL="22860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64" name="Google Shape;64;p19"/>
          <p:cNvSpPr txBox="1"/>
          <p:nvPr>
            <p:ph idx="10" type="dt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65" name="Google Shape;65;p19"/>
          <p:cNvSpPr txBox="1"/>
          <p:nvPr>
            <p:ph idx="11" type="ftr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66" name="Google Shape;66;p19"/>
          <p:cNvSpPr txBox="1"/>
          <p:nvPr>
            <p:ph idx="12" type="sldNum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">
  <p:cSld name="内容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0"/>
          <p:cNvSpPr txBox="1"/>
          <p:nvPr>
            <p:ph idx="10" type="dt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69" name="Google Shape;69;p20"/>
          <p:cNvSpPr txBox="1"/>
          <p:nvPr>
            <p:ph idx="11" type="ftr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70" name="Google Shape;70;p20"/>
          <p:cNvSpPr txBox="1"/>
          <p:nvPr>
            <p:ph idx="12" type="sldNum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71" name="Google Shape;71;p20"/>
          <p:cNvSpPr txBox="1"/>
          <p:nvPr>
            <p:ph idx="1" type="body"/>
          </p:nvPr>
        </p:nvSpPr>
        <p:spPr>
          <a:xfrm>
            <a:off x="669930" y="952508"/>
            <a:ext cx="10852237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330200" lvl="1" marL="9144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-330200" lvl="2" marL="13716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-330200" lvl="3" marL="18288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-330200" lvl="4" marL="22860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末尾幻灯片">
  <p:cSld name="末尾幻灯片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idx="10" type="dt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74" name="Google Shape;74;p21"/>
          <p:cNvSpPr txBox="1"/>
          <p:nvPr>
            <p:ph idx="11" type="ftr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75" name="Google Shape;75;p21"/>
          <p:cNvSpPr txBox="1"/>
          <p:nvPr>
            <p:ph idx="12" type="sldNum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76" name="Google Shape;76;p21"/>
          <p:cNvSpPr txBox="1"/>
          <p:nvPr>
            <p:ph type="title"/>
          </p:nvPr>
        </p:nvSpPr>
        <p:spPr>
          <a:xfrm>
            <a:off x="669882" y="2588281"/>
            <a:ext cx="10852237" cy="899167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101600" spcFirstLastPara="1" rIns="25400" wrap="square" tIns="381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Microsoft Yahei"/>
              <a:buNone/>
              <a:defRPr b="0" i="0" sz="54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自定义版式">
  <p:cSld name="自定义版式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Yahei"/>
              <a:buNone/>
              <a:defRPr b="1" i="0" sz="2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自定义版式">
  <p:cSld name="4_自定义版式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自定义版式">
  <p:cSld name="5_自定义版式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459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自定义版式">
  <p:cSld name="6_自定义版式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25"/>
          <p:cNvCxnSpPr/>
          <p:nvPr/>
        </p:nvCxnSpPr>
        <p:spPr>
          <a:xfrm>
            <a:off x="288925" y="699770"/>
            <a:ext cx="11903075" cy="0"/>
          </a:xfrm>
          <a:prstGeom prst="straightConnector1">
            <a:avLst/>
          </a:prstGeom>
          <a:noFill/>
          <a:ln cap="flat" cmpd="sng" w="9525">
            <a:solidFill>
              <a:srgbClr val="69B4B4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仅标题">
  <p:cSld name="1_仅标题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自定义版式">
  <p:cSld name="2_自定义版式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459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图片与标题">
  <p:cSld name="1_图片与标题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7"/>
          <p:cNvSpPr/>
          <p:nvPr>
            <p:ph idx="2" type="pic"/>
          </p:nvPr>
        </p:nvSpPr>
        <p:spPr>
          <a:xfrm>
            <a:off x="669930" y="1296000"/>
            <a:ext cx="5283242" cy="5040000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27"/>
          <p:cNvSpPr txBox="1"/>
          <p:nvPr>
            <p:ph idx="1" type="body"/>
          </p:nvPr>
        </p:nvSpPr>
        <p:spPr>
          <a:xfrm>
            <a:off x="6238925" y="1296000"/>
            <a:ext cx="5283242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1600" spcFirstLastPara="1" rIns="82550" wrap="square" tIns="0">
            <a:normAutofit/>
          </a:bodyPr>
          <a:lstStyle>
            <a:lvl1pPr indent="-330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330200" lvl="1" marL="9144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-330200" lvl="2" marL="13716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-330200" lvl="3" marL="18288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-330200" lvl="4" marL="22860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89" name="Google Shape;89;p27"/>
          <p:cNvSpPr txBox="1"/>
          <p:nvPr>
            <p:ph idx="10" type="dt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90" name="Google Shape;90;p27"/>
          <p:cNvSpPr txBox="1"/>
          <p:nvPr>
            <p:ph idx="11" type="ftr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91" name="Google Shape;91;p27"/>
          <p:cNvSpPr txBox="1"/>
          <p:nvPr>
            <p:ph idx="12" type="sldNum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92" name="Google Shape;92;p27"/>
          <p:cNvSpPr txBox="1"/>
          <p:nvPr>
            <p:ph type="title"/>
          </p:nvPr>
        </p:nvSpPr>
        <p:spPr>
          <a:xfrm>
            <a:off x="669882" y="432000"/>
            <a:ext cx="10852237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Yahei"/>
              <a:buNone/>
              <a:defRPr b="1" i="0" sz="2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内容">
  <p:cSld name="1_内容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8"/>
          <p:cNvSpPr txBox="1"/>
          <p:nvPr>
            <p:ph idx="10" type="dt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95" name="Google Shape;95;p28"/>
          <p:cNvSpPr txBox="1"/>
          <p:nvPr>
            <p:ph idx="11" type="ftr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96" name="Google Shape;96;p28"/>
          <p:cNvSpPr txBox="1"/>
          <p:nvPr>
            <p:ph idx="12" type="sldNum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97" name="Google Shape;97;p28"/>
          <p:cNvSpPr txBox="1"/>
          <p:nvPr>
            <p:ph idx="1" type="body"/>
          </p:nvPr>
        </p:nvSpPr>
        <p:spPr>
          <a:xfrm>
            <a:off x="669930" y="952508"/>
            <a:ext cx="10852237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330200" lvl="1" marL="9144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-330200" lvl="2" marL="13716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-330200" lvl="3" marL="18288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-330200" lvl="4" marL="22860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末尾幻灯片">
  <p:cSld name="1_末尾幻灯片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9"/>
          <p:cNvSpPr txBox="1"/>
          <p:nvPr>
            <p:ph idx="10" type="dt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100" name="Google Shape;100;p29"/>
          <p:cNvSpPr txBox="1"/>
          <p:nvPr>
            <p:ph idx="11" type="ftr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101" name="Google Shape;101;p29"/>
          <p:cNvSpPr txBox="1"/>
          <p:nvPr>
            <p:ph idx="12" type="sldNum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02" name="Google Shape;102;p29"/>
          <p:cNvSpPr txBox="1"/>
          <p:nvPr>
            <p:ph type="title"/>
          </p:nvPr>
        </p:nvSpPr>
        <p:spPr>
          <a:xfrm>
            <a:off x="669882" y="2588281"/>
            <a:ext cx="10852237" cy="899167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101600" spcFirstLastPara="1" rIns="25400" wrap="square" tIns="381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Microsoft Yahei"/>
              <a:buNone/>
              <a:defRPr b="0" i="0" sz="54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自定义版式">
  <p:cSld name="7_自定义版式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Yahei"/>
              <a:buNone/>
              <a:defRPr b="1" i="0" sz="2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自定义版式">
  <p:cSld name="8_自定义版式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自定义版式">
  <p:cSld name="9_自定义版式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459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自定义版式">
  <p:cSld name="10_自定义版式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Google Shape;110;p33"/>
          <p:cNvCxnSpPr/>
          <p:nvPr/>
        </p:nvCxnSpPr>
        <p:spPr>
          <a:xfrm>
            <a:off x="288925" y="699770"/>
            <a:ext cx="11903075" cy="0"/>
          </a:xfrm>
          <a:prstGeom prst="straightConnector1">
            <a:avLst/>
          </a:prstGeom>
          <a:noFill/>
          <a:ln cap="flat" cmpd="sng" w="9525">
            <a:solidFill>
              <a:srgbClr val="69B4B4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仅标题">
  <p:cSld name="2_仅标题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图片与标题">
  <p:cSld name="2_图片与标题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5"/>
          <p:cNvSpPr/>
          <p:nvPr>
            <p:ph idx="2" type="pic"/>
          </p:nvPr>
        </p:nvSpPr>
        <p:spPr>
          <a:xfrm>
            <a:off x="669930" y="1296000"/>
            <a:ext cx="5283242" cy="50400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35"/>
          <p:cNvSpPr txBox="1"/>
          <p:nvPr>
            <p:ph idx="1" type="body"/>
          </p:nvPr>
        </p:nvSpPr>
        <p:spPr>
          <a:xfrm>
            <a:off x="6238925" y="1296000"/>
            <a:ext cx="5283242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1600" spcFirstLastPara="1" rIns="82550" wrap="square" tIns="0">
            <a:normAutofit/>
          </a:bodyPr>
          <a:lstStyle>
            <a:lvl1pPr indent="-330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330200" lvl="1" marL="9144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-330200" lvl="2" marL="13716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-330200" lvl="3" marL="18288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-330200" lvl="4" marL="22860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115" name="Google Shape;115;p35"/>
          <p:cNvSpPr txBox="1"/>
          <p:nvPr>
            <p:ph idx="10" type="dt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116" name="Google Shape;116;p35"/>
          <p:cNvSpPr txBox="1"/>
          <p:nvPr>
            <p:ph idx="11" type="ftr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117" name="Google Shape;117;p35"/>
          <p:cNvSpPr txBox="1"/>
          <p:nvPr>
            <p:ph idx="12" type="sldNum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18" name="Google Shape;118;p35"/>
          <p:cNvSpPr txBox="1"/>
          <p:nvPr>
            <p:ph type="title"/>
          </p:nvPr>
        </p:nvSpPr>
        <p:spPr>
          <a:xfrm>
            <a:off x="669882" y="432000"/>
            <a:ext cx="10852237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Yahei"/>
              <a:buNone/>
              <a:defRPr b="1" i="0" sz="2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内容">
  <p:cSld name="2_内容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6"/>
          <p:cNvSpPr txBox="1"/>
          <p:nvPr>
            <p:ph idx="10" type="dt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121" name="Google Shape;121;p36"/>
          <p:cNvSpPr txBox="1"/>
          <p:nvPr>
            <p:ph idx="11" type="ftr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122" name="Google Shape;122;p36"/>
          <p:cNvSpPr txBox="1"/>
          <p:nvPr>
            <p:ph idx="12" type="sldNum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23" name="Google Shape;123;p36"/>
          <p:cNvSpPr txBox="1"/>
          <p:nvPr>
            <p:ph idx="1" type="body"/>
          </p:nvPr>
        </p:nvSpPr>
        <p:spPr>
          <a:xfrm>
            <a:off x="669930" y="952508"/>
            <a:ext cx="10852237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330200" lvl="1" marL="9144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-330200" lvl="2" marL="13716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-330200" lvl="3" marL="18288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-330200" lvl="4" marL="22860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自定义版式">
  <p:cSld name="3_自定义版式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10"/>
          <p:cNvCxnSpPr/>
          <p:nvPr/>
        </p:nvCxnSpPr>
        <p:spPr>
          <a:xfrm>
            <a:off x="288925" y="699770"/>
            <a:ext cx="11903075" cy="0"/>
          </a:xfrm>
          <a:prstGeom prst="straightConnector1">
            <a:avLst/>
          </a:prstGeom>
          <a:noFill/>
          <a:ln cap="flat" cmpd="sng" w="9525">
            <a:solidFill>
              <a:srgbClr val="69B4B4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末尾幻灯片">
  <p:cSld name="2_末尾幻灯片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7"/>
          <p:cNvSpPr txBox="1"/>
          <p:nvPr>
            <p:ph idx="10" type="dt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126" name="Google Shape;126;p37"/>
          <p:cNvSpPr txBox="1"/>
          <p:nvPr>
            <p:ph idx="11" type="ftr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127" name="Google Shape;127;p37"/>
          <p:cNvSpPr txBox="1"/>
          <p:nvPr>
            <p:ph idx="12" type="sldNum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28" name="Google Shape;128;p37"/>
          <p:cNvSpPr txBox="1"/>
          <p:nvPr>
            <p:ph type="title"/>
          </p:nvPr>
        </p:nvSpPr>
        <p:spPr>
          <a:xfrm>
            <a:off x="669882" y="2588281"/>
            <a:ext cx="10852237" cy="899167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101600" spcFirstLastPara="1" rIns="25400" wrap="square" tIns="381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Microsoft Yahei"/>
              <a:buNone/>
              <a:defRPr b="0" i="0" sz="54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自定义版式">
  <p:cSld name="11_自定义版式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Yahei"/>
              <a:buNone/>
              <a:defRPr b="1" i="0" sz="2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自定义版式">
  <p:cSld name="12_自定义版式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自定义版式">
  <p:cSld name="13_自定义版式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459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自定义版式">
  <p:cSld name="14_自定义版式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Google Shape;136;p41"/>
          <p:cNvCxnSpPr/>
          <p:nvPr/>
        </p:nvCxnSpPr>
        <p:spPr>
          <a:xfrm>
            <a:off x="288925" y="699770"/>
            <a:ext cx="11903075" cy="0"/>
          </a:xfrm>
          <a:prstGeom prst="straightConnector1">
            <a:avLst/>
          </a:prstGeom>
          <a:noFill/>
          <a:ln cap="flat" cmpd="sng" w="9525">
            <a:solidFill>
              <a:srgbClr val="69B4B4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仅标题">
  <p:cSld name="3_仅标题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图片与标题">
  <p:cSld name="3_图片与标题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3"/>
          <p:cNvSpPr/>
          <p:nvPr>
            <p:ph idx="2" type="pic"/>
          </p:nvPr>
        </p:nvSpPr>
        <p:spPr>
          <a:xfrm>
            <a:off x="669930" y="1296000"/>
            <a:ext cx="5283242" cy="5040000"/>
          </a:xfrm>
          <a:prstGeom prst="rect">
            <a:avLst/>
          </a:prstGeom>
          <a:noFill/>
          <a:ln>
            <a:noFill/>
          </a:ln>
        </p:spPr>
      </p:sp>
      <p:sp>
        <p:nvSpPr>
          <p:cNvPr id="140" name="Google Shape;140;p43"/>
          <p:cNvSpPr txBox="1"/>
          <p:nvPr>
            <p:ph idx="1" type="body"/>
          </p:nvPr>
        </p:nvSpPr>
        <p:spPr>
          <a:xfrm>
            <a:off x="6238925" y="1296000"/>
            <a:ext cx="5283242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1600" spcFirstLastPara="1" rIns="82550" wrap="square" tIns="0">
            <a:normAutofit/>
          </a:bodyPr>
          <a:lstStyle>
            <a:lvl1pPr indent="-330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330200" lvl="1" marL="9144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-330200" lvl="2" marL="13716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-330200" lvl="3" marL="18288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-330200" lvl="4" marL="22860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141" name="Google Shape;141;p43"/>
          <p:cNvSpPr txBox="1"/>
          <p:nvPr>
            <p:ph idx="10" type="dt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142" name="Google Shape;142;p43"/>
          <p:cNvSpPr txBox="1"/>
          <p:nvPr>
            <p:ph idx="11" type="ftr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143" name="Google Shape;143;p43"/>
          <p:cNvSpPr txBox="1"/>
          <p:nvPr>
            <p:ph idx="12" type="sldNum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44" name="Google Shape;144;p43"/>
          <p:cNvSpPr txBox="1"/>
          <p:nvPr>
            <p:ph type="title"/>
          </p:nvPr>
        </p:nvSpPr>
        <p:spPr>
          <a:xfrm>
            <a:off x="669882" y="432000"/>
            <a:ext cx="10852237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Yahei"/>
              <a:buNone/>
              <a:defRPr b="1" i="0" sz="2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内容">
  <p:cSld name="3_内容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4"/>
          <p:cNvSpPr txBox="1"/>
          <p:nvPr>
            <p:ph idx="10" type="dt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147" name="Google Shape;147;p44"/>
          <p:cNvSpPr txBox="1"/>
          <p:nvPr>
            <p:ph idx="11" type="ftr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148" name="Google Shape;148;p44"/>
          <p:cNvSpPr txBox="1"/>
          <p:nvPr>
            <p:ph idx="12" type="sldNum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49" name="Google Shape;149;p44"/>
          <p:cNvSpPr txBox="1"/>
          <p:nvPr>
            <p:ph idx="1" type="body"/>
          </p:nvPr>
        </p:nvSpPr>
        <p:spPr>
          <a:xfrm>
            <a:off x="669930" y="952508"/>
            <a:ext cx="10852237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330200" lvl="1" marL="9144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-330200" lvl="2" marL="13716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-330200" lvl="3" marL="18288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-330200" lvl="4" marL="22860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末尾幻灯片">
  <p:cSld name="3_末尾幻灯片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5"/>
          <p:cNvSpPr txBox="1"/>
          <p:nvPr>
            <p:ph idx="10" type="dt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152" name="Google Shape;152;p45"/>
          <p:cNvSpPr txBox="1"/>
          <p:nvPr>
            <p:ph idx="11" type="ftr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153" name="Google Shape;153;p45"/>
          <p:cNvSpPr txBox="1"/>
          <p:nvPr>
            <p:ph idx="12" type="sldNum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54" name="Google Shape;154;p45"/>
          <p:cNvSpPr txBox="1"/>
          <p:nvPr>
            <p:ph type="title"/>
          </p:nvPr>
        </p:nvSpPr>
        <p:spPr>
          <a:xfrm>
            <a:off x="669882" y="2588281"/>
            <a:ext cx="10852237" cy="899167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101600" spcFirstLastPara="1" rIns="25400" wrap="square" tIns="381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Microsoft Yahei"/>
              <a:buNone/>
              <a:defRPr b="0" i="0" sz="54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自定义版式">
  <p:cSld name="15_自定义版式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Yahei"/>
              <a:buNone/>
              <a:defRPr b="1" i="0" sz="2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ctrTitle"/>
          </p:nvPr>
        </p:nvSpPr>
        <p:spPr>
          <a:xfrm>
            <a:off x="669882" y="2588281"/>
            <a:ext cx="10852237" cy="899167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101600" spcFirstLastPara="1" rIns="25400" wrap="square" tIns="381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Microsoft Yahei"/>
              <a:buNone/>
              <a:defRPr b="0" i="0" sz="54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11"/>
          <p:cNvSpPr txBox="1"/>
          <p:nvPr>
            <p:ph idx="1" type="subTitle"/>
          </p:nvPr>
        </p:nvSpPr>
        <p:spPr>
          <a:xfrm>
            <a:off x="669882" y="3566160"/>
            <a:ext cx="10852237" cy="95098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101600" spcFirstLastPara="1" rIns="76200" wrap="square" tIns="381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marR="0" rtl="0" 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marR="0" rtl="0" 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marR="0" rtl="0" 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669882" y="432000"/>
            <a:ext cx="10852237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101600" spcFirstLastPara="1" rIns="76200" wrap="square" tIns="381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Yahei"/>
              <a:buNone/>
              <a:defRPr b="1" i="0" sz="2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669882" y="1296000"/>
            <a:ext cx="10852237" cy="50413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1600" spcFirstLastPara="1" rIns="82550" wrap="square" tIns="0">
            <a:noAutofit/>
          </a:bodyPr>
          <a:lstStyle>
            <a:lvl1pPr indent="-330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330200" lvl="1" marL="9144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-330200" lvl="2" marL="13716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-330200" lvl="3" marL="18288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-330200" lvl="4" marL="22860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669930" y="3808730"/>
            <a:ext cx="10852237" cy="62484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101600" spcFirstLastPara="1" rIns="63500" wrap="square" tIns="381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icrosoft Yahei"/>
              <a:buNone/>
              <a:defRPr b="0" i="0" sz="3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669925" y="4511675"/>
            <a:ext cx="10852237" cy="107798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101600" spcFirstLastPara="1" rIns="76200" wrap="square" tIns="38100">
            <a:noAutofit/>
          </a:bodyPr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228600" lvl="1" marL="9144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-228600" lvl="2" marL="13716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-228600" lvl="3" marL="18288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-228600" lvl="4" marL="22860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32" name="Google Shape;32;p13"/>
          <p:cNvSpPr txBox="1"/>
          <p:nvPr>
            <p:ph idx="10" type="dt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33" name="Google Shape;33;p13"/>
          <p:cNvSpPr txBox="1"/>
          <p:nvPr>
            <p:ph idx="11" type="ftr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34" name="Google Shape;34;p13"/>
          <p:cNvSpPr txBox="1"/>
          <p:nvPr>
            <p:ph idx="12" type="sldNum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 txBox="1"/>
          <p:nvPr>
            <p:ph type="title"/>
          </p:nvPr>
        </p:nvSpPr>
        <p:spPr>
          <a:xfrm>
            <a:off x="669882" y="432000"/>
            <a:ext cx="10852237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101600" spcFirstLastPara="1" rIns="76200" wrap="square" tIns="381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Yahei"/>
              <a:buNone/>
              <a:defRPr b="1" i="0" sz="2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14"/>
          <p:cNvSpPr txBox="1"/>
          <p:nvPr>
            <p:ph idx="1" type="body"/>
          </p:nvPr>
        </p:nvSpPr>
        <p:spPr>
          <a:xfrm>
            <a:off x="669930" y="1296000"/>
            <a:ext cx="5283242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1600" spcFirstLastPara="1" rIns="82550" wrap="square" tIns="0">
            <a:noAutofit/>
          </a:bodyPr>
          <a:lstStyle>
            <a:lvl1pPr indent="-330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330200" lvl="1" marL="9144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-330200" lvl="2" marL="13716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-330200" lvl="3" marL="18288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-330200" lvl="4" marL="22860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38" name="Google Shape;38;p14"/>
          <p:cNvSpPr txBox="1"/>
          <p:nvPr>
            <p:ph idx="2" type="body"/>
          </p:nvPr>
        </p:nvSpPr>
        <p:spPr>
          <a:xfrm>
            <a:off x="6238877" y="1296000"/>
            <a:ext cx="5283242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330200" lvl="1" marL="9144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-330200" lvl="2" marL="13716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-330200" lvl="3" marL="18288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-330200" lvl="4" marL="22860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39" name="Google Shape;39;p14"/>
          <p:cNvSpPr txBox="1"/>
          <p:nvPr>
            <p:ph idx="10" type="dt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40" name="Google Shape;40;p14"/>
          <p:cNvSpPr txBox="1"/>
          <p:nvPr>
            <p:ph idx="11" type="ftr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41" name="Google Shape;41;p14"/>
          <p:cNvSpPr txBox="1"/>
          <p:nvPr>
            <p:ph idx="12" type="sldNum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 txBox="1"/>
          <p:nvPr>
            <p:ph type="title"/>
          </p:nvPr>
        </p:nvSpPr>
        <p:spPr>
          <a:xfrm>
            <a:off x="669882" y="432000"/>
            <a:ext cx="10852237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101600" spcFirstLastPara="1" rIns="76200" wrap="square" tIns="381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Yahei"/>
              <a:buNone/>
              <a:defRPr b="1" i="0" sz="2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" name="Google Shape;44;p15"/>
          <p:cNvSpPr txBox="1"/>
          <p:nvPr>
            <p:ph idx="1" type="body"/>
          </p:nvPr>
        </p:nvSpPr>
        <p:spPr>
          <a:xfrm>
            <a:off x="669930" y="1296000"/>
            <a:ext cx="5283242" cy="38100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101600" spcFirstLastPara="1" rIns="76200" wrap="square" tIns="381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2286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-228600" lvl="2" marL="13716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-228600" lvl="3" marL="18288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-228600" lvl="4" marL="22860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45" name="Google Shape;45;p15"/>
          <p:cNvSpPr txBox="1"/>
          <p:nvPr>
            <p:ph idx="2" type="body"/>
          </p:nvPr>
        </p:nvSpPr>
        <p:spPr>
          <a:xfrm>
            <a:off x="669925" y="1789043"/>
            <a:ext cx="5283200" cy="45522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1600" spcFirstLastPara="1" rIns="82550" wrap="square" tIns="0">
            <a:noAutofit/>
          </a:bodyPr>
          <a:lstStyle>
            <a:lvl1pPr indent="-330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330200" lvl="1" marL="9144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-330200" lvl="2" marL="13716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-330200" lvl="3" marL="18288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-330200" lvl="4" marL="22860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46" name="Google Shape;46;p15"/>
          <p:cNvSpPr txBox="1"/>
          <p:nvPr>
            <p:ph idx="3" type="body"/>
          </p:nvPr>
        </p:nvSpPr>
        <p:spPr>
          <a:xfrm>
            <a:off x="6235750" y="1296000"/>
            <a:ext cx="5283242" cy="38100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101600" spcFirstLastPara="1" rIns="76200" wrap="square" tIns="381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2286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-228600" lvl="2" marL="13716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-228600" lvl="3" marL="18288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-228600" lvl="4" marL="22860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47" name="Google Shape;47;p15"/>
          <p:cNvSpPr txBox="1"/>
          <p:nvPr>
            <p:ph idx="4" type="body"/>
          </p:nvPr>
        </p:nvSpPr>
        <p:spPr>
          <a:xfrm>
            <a:off x="6235750" y="1789043"/>
            <a:ext cx="5283242" cy="45522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1600" spcFirstLastPara="1" rIns="82550" wrap="square" tIns="0">
            <a:noAutofit/>
          </a:bodyPr>
          <a:lstStyle>
            <a:lvl1pPr indent="-330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330200" lvl="1" marL="9144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-330200" lvl="2" marL="13716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-330200" lvl="3" marL="18288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-330200" lvl="4" marL="22860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48" name="Google Shape;48;p15"/>
          <p:cNvSpPr txBox="1"/>
          <p:nvPr>
            <p:ph idx="10" type="dt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49" name="Google Shape;49;p15"/>
          <p:cNvSpPr txBox="1"/>
          <p:nvPr>
            <p:ph idx="11" type="ftr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/>
        </p:txBody>
      </p:sp>
      <p:sp>
        <p:nvSpPr>
          <p:cNvPr id="50" name="Google Shape;50;p15"/>
          <p:cNvSpPr txBox="1"/>
          <p:nvPr>
            <p:ph idx="12" type="sldNum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51" name="Google Shape;51;p15"/>
          <p:cNvSpPr txBox="1"/>
          <p:nvPr/>
        </p:nvSpPr>
        <p:spPr>
          <a:xfrm>
            <a:off x="1907704" y="5560039"/>
            <a:ext cx="1224136" cy="118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Microsoft Yahei"/>
              <a:buNone/>
            </a:pPr>
            <a:r>
              <a:rPr b="0" i="0" lang="en-CA" sz="100" u="sng" cap="none" strike="noStrik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PPT下载</a:t>
            </a:r>
            <a:r>
              <a:rPr b="0" i="0" lang="en-CA" sz="100" u="none" cap="none" strike="noStrik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http://www.1ppt.com/xiazai/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>
  <p:cSld name="仅标题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18.xml"/><Relationship Id="rId42" Type="http://schemas.openxmlformats.org/officeDocument/2006/relationships/theme" Target="../theme/theme1.xml"/><Relationship Id="rId41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19.xml"/><Relationship Id="rId24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1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26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5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29" Type="http://schemas.openxmlformats.org/officeDocument/2006/relationships/slideLayout" Target="../slideLayouts/slideLayout27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31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9.xml"/><Relationship Id="rId33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8.xml"/><Relationship Id="rId32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11.xml"/><Relationship Id="rId35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10.xml"/><Relationship Id="rId34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13.xml"/><Relationship Id="rId37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12.xml"/><Relationship Id="rId36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15.xml"/><Relationship Id="rId39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14.xml"/><Relationship Id="rId38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0"/>
            <a:ext cx="12192001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  <p:sldLayoutId id="2147483681" r:id="rId35"/>
    <p:sldLayoutId id="2147483682" r:id="rId36"/>
    <p:sldLayoutId id="2147483683" r:id="rId37"/>
    <p:sldLayoutId id="2147483684" r:id="rId38"/>
    <p:sldLayoutId id="2147483685" r:id="rId39"/>
    <p:sldLayoutId id="2147483686" r:id="rId40"/>
    <p:sldLayoutId id="2147483687" r:id="rId4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6.xml"/><Relationship Id="rId4" Type="http://schemas.openxmlformats.org/officeDocument/2006/relationships/slide" Target="/ppt/slides/slide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slide" Target="/ppt/slides/slide4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slide" Target="/ppt/slides/slide4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"/>
          <p:cNvSpPr/>
          <p:nvPr/>
        </p:nvSpPr>
        <p:spPr>
          <a:xfrm>
            <a:off x="5948621" y="3131660"/>
            <a:ext cx="56886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rgbClr val="75707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University of British Columbia Okanagan</a:t>
            </a:r>
            <a:endParaRPr/>
          </a:p>
          <a:p>
            <a:pPr indent="0" lvl="0" marL="0" marR="0" rtl="0" algn="ctr">
              <a:spcBef>
                <a:spcPts val="360"/>
              </a:spcBef>
              <a:spcAft>
                <a:spcPts val="0"/>
              </a:spcAft>
              <a:buClr>
                <a:srgbClr val="757070"/>
              </a:buClr>
              <a:buSzPts val="1800"/>
              <a:buFont typeface="Arial"/>
              <a:buNone/>
            </a:pPr>
            <a:r>
              <a:rPr b="0" i="0" lang="en-CA" sz="1800" u="none" cap="none" strike="noStrike">
                <a:solidFill>
                  <a:srgbClr val="75707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COSC 499 - Summer 2022</a:t>
            </a:r>
            <a:br>
              <a:rPr b="0" i="0" lang="en-CA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</a:br>
            <a:endParaRPr b="0" i="0" sz="1600" u="none" cap="none" strike="noStrike">
              <a:solidFill>
                <a:srgbClr val="75707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63" name="Google Shape;163;p1"/>
          <p:cNvSpPr/>
          <p:nvPr/>
        </p:nvSpPr>
        <p:spPr>
          <a:xfrm>
            <a:off x="5846489" y="2444761"/>
            <a:ext cx="64349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9B4B4"/>
              </a:buClr>
              <a:buSzPts val="2400"/>
              <a:buFont typeface="Arial"/>
              <a:buNone/>
            </a:pPr>
            <a:r>
              <a:rPr b="1" i="0" lang="en-CA" sz="2400" u="none" cap="none" strike="noStrike">
                <a:solidFill>
                  <a:srgbClr val="69B4B4"/>
                </a:solidFill>
              </a:rPr>
              <a:t>Project 1: API Development and Testing</a:t>
            </a:r>
            <a:endParaRPr b="1"/>
          </a:p>
        </p:txBody>
      </p:sp>
      <p:sp>
        <p:nvSpPr>
          <p:cNvPr id="164" name="Google Shape;164;p1"/>
          <p:cNvSpPr/>
          <p:nvPr/>
        </p:nvSpPr>
        <p:spPr>
          <a:xfrm>
            <a:off x="7903294" y="5886409"/>
            <a:ext cx="1765235" cy="299436"/>
          </a:xfrm>
          <a:prstGeom prst="roundRect">
            <a:avLst>
              <a:gd fmla="val 0" name="adj"/>
            </a:avLst>
          </a:prstGeom>
          <a:solidFill>
            <a:srgbClr val="113F4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icrosoft Yahei"/>
              <a:buNone/>
            </a:pPr>
            <a:r>
              <a:rPr b="0" i="0" lang="en-CA" sz="14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2022.06.0</a:t>
            </a:r>
            <a:r>
              <a:rPr lang="en-CA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7</a:t>
            </a:r>
            <a:endParaRPr b="0" i="0" sz="1400" u="none" cap="none" strike="noStrik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65" name="Google Shape;165;p1"/>
          <p:cNvSpPr txBox="1"/>
          <p:nvPr/>
        </p:nvSpPr>
        <p:spPr>
          <a:xfrm>
            <a:off x="7780577" y="4051830"/>
            <a:ext cx="2024700" cy="17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13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Wasi-ul-hassan Raza</a:t>
            </a:r>
            <a:endParaRPr b="1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3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13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Calvin Qu</a:t>
            </a:r>
            <a:endParaRPr b="1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3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13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Po-chia Wei</a:t>
            </a:r>
            <a:endParaRPr b="1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3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13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Austin Wong</a:t>
            </a:r>
            <a:endParaRPr b="1" i="0" sz="13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32d7afe523_0_14"/>
          <p:cNvSpPr txBox="1"/>
          <p:nvPr/>
        </p:nvSpPr>
        <p:spPr>
          <a:xfrm>
            <a:off x="5555675" y="2650200"/>
            <a:ext cx="6006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800">
                <a:solidFill>
                  <a:srgbClr val="69B4B4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Payment </a:t>
            </a:r>
            <a:r>
              <a:rPr b="1" lang="en-CA" sz="2800">
                <a:solidFill>
                  <a:srgbClr val="69B4B4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Transactions</a:t>
            </a:r>
            <a:endParaRPr b="1" sz="2800">
              <a:solidFill>
                <a:srgbClr val="69B4B4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19" name="Google Shape;319;g132d7afe523_0_14"/>
          <p:cNvSpPr txBox="1"/>
          <p:nvPr/>
        </p:nvSpPr>
        <p:spPr>
          <a:xfrm>
            <a:off x="2267803" y="2249999"/>
            <a:ext cx="19686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4</a:t>
            </a:r>
            <a:endParaRPr sz="80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32d7afe523_0_55"/>
          <p:cNvSpPr txBox="1"/>
          <p:nvPr/>
        </p:nvSpPr>
        <p:spPr>
          <a:xfrm>
            <a:off x="345450" y="174825"/>
            <a:ext cx="4131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CA" sz="2800">
                <a:solidFill>
                  <a:srgbClr val="69B4B4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Payment Transactions</a:t>
            </a:r>
            <a:endParaRPr b="1" sz="2400">
              <a:solidFill>
                <a:srgbClr val="69B4B4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326" name="Google Shape;326;g132d7afe523_0_55"/>
          <p:cNvGrpSpPr/>
          <p:nvPr/>
        </p:nvGrpSpPr>
        <p:grpSpPr>
          <a:xfrm>
            <a:off x="4993083" y="217329"/>
            <a:ext cx="438859" cy="346088"/>
            <a:chOff x="2921" y="476"/>
            <a:chExt cx="762" cy="600"/>
          </a:xfrm>
        </p:grpSpPr>
        <p:sp>
          <p:nvSpPr>
            <p:cNvPr id="327" name="Google Shape;327;g132d7afe523_0_55"/>
            <p:cNvSpPr/>
            <p:nvPr/>
          </p:nvSpPr>
          <p:spPr>
            <a:xfrm>
              <a:off x="2921" y="476"/>
              <a:ext cx="300" cy="600"/>
            </a:xfrm>
            <a:prstGeom prst="chevron">
              <a:avLst>
                <a:gd fmla="val 50000" name="adj"/>
              </a:avLst>
            </a:prstGeom>
            <a:solidFill>
              <a:srgbClr val="69B4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r>
                <a:t/>
              </a:r>
              <a:endParaRPr sz="1800">
                <a:solidFill>
                  <a:srgbClr val="69B4B4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28" name="Google Shape;328;g132d7afe523_0_55"/>
            <p:cNvSpPr/>
            <p:nvPr/>
          </p:nvSpPr>
          <p:spPr>
            <a:xfrm>
              <a:off x="3153" y="476"/>
              <a:ext cx="300" cy="600"/>
            </a:xfrm>
            <a:prstGeom prst="chevron">
              <a:avLst>
                <a:gd fmla="val 50000" name="adj"/>
              </a:avLst>
            </a:prstGeom>
            <a:solidFill>
              <a:srgbClr val="69B4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r>
                <a:t/>
              </a:r>
              <a:endParaRPr sz="1800">
                <a:solidFill>
                  <a:srgbClr val="69B4B4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29" name="Google Shape;329;g132d7afe523_0_55"/>
            <p:cNvSpPr/>
            <p:nvPr/>
          </p:nvSpPr>
          <p:spPr>
            <a:xfrm>
              <a:off x="3383" y="476"/>
              <a:ext cx="300" cy="600"/>
            </a:xfrm>
            <a:prstGeom prst="chevron">
              <a:avLst>
                <a:gd fmla="val 50000" name="adj"/>
              </a:avLst>
            </a:prstGeom>
            <a:solidFill>
              <a:srgbClr val="69B4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r>
                <a:t/>
              </a:r>
              <a:endParaRPr sz="1800">
                <a:solidFill>
                  <a:srgbClr val="69B4B4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pic>
        <p:nvPicPr>
          <p:cNvPr id="330" name="Google Shape;330;g132d7afe523_0_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050" y="2731271"/>
            <a:ext cx="11887198" cy="137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32d7afe523_0_34"/>
          <p:cNvSpPr txBox="1"/>
          <p:nvPr/>
        </p:nvSpPr>
        <p:spPr>
          <a:xfrm>
            <a:off x="5555675" y="1551925"/>
            <a:ext cx="6006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800">
                <a:solidFill>
                  <a:srgbClr val="69B4B4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Tech Stack and Testing Plans</a:t>
            </a:r>
            <a:endParaRPr b="1" sz="2800">
              <a:solidFill>
                <a:srgbClr val="69B4B4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37" name="Google Shape;337;g132d7afe523_0_34"/>
          <p:cNvSpPr txBox="1"/>
          <p:nvPr/>
        </p:nvSpPr>
        <p:spPr>
          <a:xfrm>
            <a:off x="5672160" y="2250000"/>
            <a:ext cx="61239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-CA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MySQL: Database Development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-CA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Node.js: API development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-CA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Express: Node.js library primarily used to create login authentication system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-CA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Stripe: Purchasing API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-CA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Mocha: Unit Tests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CA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evelop </a:t>
            </a:r>
            <a:r>
              <a:rPr lang="en-CA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&gt;&gt; Unit Test &gt;&gt; Code review &gt;&gt; </a:t>
            </a:r>
            <a:r>
              <a:rPr lang="en-CA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integration</a:t>
            </a:r>
            <a:r>
              <a:rPr lang="en-CA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test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8" name="Google Shape;338;g132d7afe523_0_34"/>
          <p:cNvSpPr txBox="1"/>
          <p:nvPr/>
        </p:nvSpPr>
        <p:spPr>
          <a:xfrm>
            <a:off x="5806177" y="3678830"/>
            <a:ext cx="289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21917" lvl="1" marL="12191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</a:pPr>
            <a:r>
              <a:t/>
            </a:r>
            <a:endParaRPr b="0" i="0" sz="1600" u="none" cap="none" strike="noStrike">
              <a:solidFill>
                <a:srgbClr val="7F7F7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39" name="Google Shape;339;g132d7afe523_0_34"/>
          <p:cNvSpPr txBox="1"/>
          <p:nvPr/>
        </p:nvSpPr>
        <p:spPr>
          <a:xfrm>
            <a:off x="2267803" y="2249999"/>
            <a:ext cx="19686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5</a:t>
            </a:r>
            <a:endParaRPr sz="80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"/>
          <p:cNvSpPr/>
          <p:nvPr/>
        </p:nvSpPr>
        <p:spPr>
          <a:xfrm>
            <a:off x="5715027" y="2505710"/>
            <a:ext cx="6238032" cy="923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69B4B4"/>
              </a:buClr>
              <a:buSzPts val="6000"/>
              <a:buFont typeface="Arial"/>
              <a:buNone/>
            </a:pPr>
            <a:r>
              <a:rPr lang="en-CA" sz="6000">
                <a:solidFill>
                  <a:srgbClr val="69B4B4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Any Questions?</a:t>
            </a:r>
            <a:endParaRPr sz="6000">
              <a:solidFill>
                <a:srgbClr val="69B4B4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2"/>
          <p:cNvGrpSpPr/>
          <p:nvPr/>
        </p:nvGrpSpPr>
        <p:grpSpPr>
          <a:xfrm>
            <a:off x="2301863" y="2267633"/>
            <a:ext cx="2032924" cy="1015955"/>
            <a:chOff x="7551" y="2946"/>
            <a:chExt cx="3201" cy="1600"/>
          </a:xfrm>
        </p:grpSpPr>
        <p:sp>
          <p:nvSpPr>
            <p:cNvPr id="172" name="Google Shape;172;p2"/>
            <p:cNvSpPr txBox="1"/>
            <p:nvPr/>
          </p:nvSpPr>
          <p:spPr>
            <a:xfrm>
              <a:off x="8915" y="2946"/>
              <a:ext cx="291" cy="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7551" y="3674"/>
              <a:ext cx="3201" cy="7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A" sz="24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CONTENTS</a:t>
              </a:r>
              <a:endParaRPr/>
            </a:p>
          </p:txBody>
        </p:sp>
      </p:grpSp>
      <p:grpSp>
        <p:nvGrpSpPr>
          <p:cNvPr id="174" name="Google Shape;174;p2"/>
          <p:cNvGrpSpPr/>
          <p:nvPr/>
        </p:nvGrpSpPr>
        <p:grpSpPr>
          <a:xfrm>
            <a:off x="6647555" y="702129"/>
            <a:ext cx="4415285" cy="796604"/>
            <a:chOff x="10546" y="2330"/>
            <a:chExt cx="9215" cy="1545"/>
          </a:xfrm>
        </p:grpSpPr>
        <p:sp>
          <p:nvSpPr>
            <p:cNvPr id="175" name="Google Shape;175;p2"/>
            <p:cNvSpPr txBox="1"/>
            <p:nvPr/>
          </p:nvSpPr>
          <p:spPr>
            <a:xfrm>
              <a:off x="12689" y="2751"/>
              <a:ext cx="7072" cy="6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A" sz="1600">
                  <a:solidFill>
                    <a:srgbClr val="69B4B4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Project and Client Introduction</a:t>
              </a:r>
              <a:endParaRPr b="1" sz="1600">
                <a:solidFill>
                  <a:srgbClr val="69B4B4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0771" y="2435"/>
              <a:ext cx="1332" cy="1335"/>
            </a:xfrm>
            <a:prstGeom prst="diamond">
              <a:avLst/>
            </a:prstGeom>
            <a:gradFill>
              <a:gsLst>
                <a:gs pos="0">
                  <a:srgbClr val="69B4B4"/>
                </a:gs>
                <a:gs pos="100000">
                  <a:srgbClr val="2A529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icrosoft Yahei"/>
                <a:buNone/>
              </a:pPr>
              <a:r>
                <a:t/>
              </a:r>
              <a:endParaRPr i="0" sz="20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0666" y="2330"/>
              <a:ext cx="1542" cy="1545"/>
            </a:xfrm>
            <a:prstGeom prst="diamond">
              <a:avLst/>
            </a:prstGeom>
            <a:noFill/>
            <a:ln cap="flat" cmpd="sng" w="12700">
              <a:solidFill>
                <a:srgbClr val="69B4B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r>
                <a:t/>
              </a:r>
              <a:endParaRPr i="0" sz="18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grpSp>
          <p:nvGrpSpPr>
            <p:cNvPr id="178" name="Google Shape;178;p2"/>
            <p:cNvGrpSpPr/>
            <p:nvPr/>
          </p:nvGrpSpPr>
          <p:grpSpPr>
            <a:xfrm>
              <a:off x="11908" y="2682"/>
              <a:ext cx="420" cy="840"/>
              <a:chOff x="7029994" y="1709758"/>
              <a:chExt cx="766032" cy="1532154"/>
            </a:xfrm>
          </p:grpSpPr>
          <p:cxnSp>
            <p:nvCxnSpPr>
              <p:cNvPr id="179" name="Google Shape;179;p2"/>
              <p:cNvCxnSpPr/>
              <p:nvPr/>
            </p:nvCxnSpPr>
            <p:spPr>
              <a:xfrm rot="10800000">
                <a:off x="7029994" y="1709758"/>
                <a:ext cx="766032" cy="766077"/>
              </a:xfrm>
              <a:prstGeom prst="straightConnector1">
                <a:avLst/>
              </a:prstGeom>
              <a:noFill/>
              <a:ln cap="flat" cmpd="sng" w="12700">
                <a:solidFill>
                  <a:srgbClr val="2A529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0" name="Google Shape;180;p2"/>
              <p:cNvCxnSpPr/>
              <p:nvPr/>
            </p:nvCxnSpPr>
            <p:spPr>
              <a:xfrm flipH="1" rot="10800000">
                <a:off x="7029994" y="2475835"/>
                <a:ext cx="766032" cy="766077"/>
              </a:xfrm>
              <a:prstGeom prst="straightConnector1">
                <a:avLst/>
              </a:prstGeom>
              <a:noFill/>
              <a:ln cap="flat" cmpd="sng" w="12700">
                <a:solidFill>
                  <a:srgbClr val="2A529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81" name="Google Shape;181;p2"/>
            <p:cNvGrpSpPr/>
            <p:nvPr/>
          </p:nvGrpSpPr>
          <p:grpSpPr>
            <a:xfrm flipH="1">
              <a:off x="10546" y="2682"/>
              <a:ext cx="420" cy="840"/>
              <a:chOff x="7044617" y="1709758"/>
              <a:chExt cx="766032" cy="1532154"/>
            </a:xfrm>
          </p:grpSpPr>
          <p:cxnSp>
            <p:nvCxnSpPr>
              <p:cNvPr id="182" name="Google Shape;182;p2"/>
              <p:cNvCxnSpPr/>
              <p:nvPr/>
            </p:nvCxnSpPr>
            <p:spPr>
              <a:xfrm rot="10800000">
                <a:off x="7044617" y="1709758"/>
                <a:ext cx="766032" cy="766077"/>
              </a:xfrm>
              <a:prstGeom prst="straightConnector1">
                <a:avLst/>
              </a:prstGeom>
              <a:noFill/>
              <a:ln cap="flat" cmpd="sng" w="12700">
                <a:solidFill>
                  <a:srgbClr val="2A529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3" name="Google Shape;183;p2"/>
              <p:cNvCxnSpPr/>
              <p:nvPr/>
            </p:nvCxnSpPr>
            <p:spPr>
              <a:xfrm flipH="1" rot="10800000">
                <a:off x="7044617" y="2475835"/>
                <a:ext cx="766032" cy="766077"/>
              </a:xfrm>
              <a:prstGeom prst="straightConnector1">
                <a:avLst/>
              </a:prstGeom>
              <a:noFill/>
              <a:ln cap="flat" cmpd="sng" w="12700">
                <a:solidFill>
                  <a:srgbClr val="2A529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184" name="Google Shape;184;p2"/>
            <p:cNvSpPr txBox="1"/>
            <p:nvPr/>
          </p:nvSpPr>
          <p:spPr>
            <a:xfrm>
              <a:off x="10800" y="2703"/>
              <a:ext cx="1275" cy="7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20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01</a:t>
              </a:r>
              <a:endParaRPr/>
            </a:p>
          </p:txBody>
        </p:sp>
      </p:grpSp>
      <p:grpSp>
        <p:nvGrpSpPr>
          <p:cNvPr id="185" name="Google Shape;185;p2"/>
          <p:cNvGrpSpPr/>
          <p:nvPr/>
        </p:nvGrpSpPr>
        <p:grpSpPr>
          <a:xfrm>
            <a:off x="6662549" y="1653125"/>
            <a:ext cx="4640651" cy="796612"/>
            <a:chOff x="10546" y="2330"/>
            <a:chExt cx="9237" cy="1545"/>
          </a:xfrm>
        </p:grpSpPr>
        <p:sp>
          <p:nvSpPr>
            <p:cNvPr id="186" name="Google Shape;186;p2"/>
            <p:cNvSpPr txBox="1"/>
            <p:nvPr/>
          </p:nvSpPr>
          <p:spPr>
            <a:xfrm>
              <a:off x="12583" y="2779"/>
              <a:ext cx="7200" cy="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A" sz="1600">
                  <a:solidFill>
                    <a:srgbClr val="69B4B4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Key </a:t>
              </a:r>
              <a:r>
                <a:rPr b="1" lang="en-CA" sz="1600">
                  <a:solidFill>
                    <a:srgbClr val="69B4B4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Requirements and USE Cases</a:t>
              </a:r>
              <a:endParaRPr sz="3200">
                <a:solidFill>
                  <a:srgbClr val="69B4B4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0771" y="2435"/>
              <a:ext cx="1332" cy="1335"/>
            </a:xfrm>
            <a:prstGeom prst="diamond">
              <a:avLst/>
            </a:prstGeom>
            <a:gradFill>
              <a:gsLst>
                <a:gs pos="0">
                  <a:srgbClr val="69B4B4"/>
                </a:gs>
                <a:gs pos="100000">
                  <a:srgbClr val="2A529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icrosoft Yahei"/>
                <a:buNone/>
              </a:pPr>
              <a:r>
                <a:t/>
              </a:r>
              <a:endParaRPr i="0" sz="20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0666" y="2330"/>
              <a:ext cx="1542" cy="1545"/>
            </a:xfrm>
            <a:prstGeom prst="diamond">
              <a:avLst/>
            </a:prstGeom>
            <a:noFill/>
            <a:ln cap="flat" cmpd="sng" w="12700">
              <a:solidFill>
                <a:srgbClr val="69B4B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r>
                <a:t/>
              </a:r>
              <a:endParaRPr i="0" sz="18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grpSp>
          <p:nvGrpSpPr>
            <p:cNvPr id="189" name="Google Shape;189;p2"/>
            <p:cNvGrpSpPr/>
            <p:nvPr/>
          </p:nvGrpSpPr>
          <p:grpSpPr>
            <a:xfrm>
              <a:off x="11908" y="2682"/>
              <a:ext cx="420" cy="840"/>
              <a:chOff x="7029994" y="1709758"/>
              <a:chExt cx="766032" cy="1532154"/>
            </a:xfrm>
          </p:grpSpPr>
          <p:cxnSp>
            <p:nvCxnSpPr>
              <p:cNvPr id="190" name="Google Shape;190;p2"/>
              <p:cNvCxnSpPr/>
              <p:nvPr/>
            </p:nvCxnSpPr>
            <p:spPr>
              <a:xfrm rot="10800000">
                <a:off x="7029994" y="1709758"/>
                <a:ext cx="766032" cy="766077"/>
              </a:xfrm>
              <a:prstGeom prst="straightConnector1">
                <a:avLst/>
              </a:prstGeom>
              <a:noFill/>
              <a:ln cap="flat" cmpd="sng" w="12700">
                <a:solidFill>
                  <a:srgbClr val="2A529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1" name="Google Shape;191;p2"/>
              <p:cNvCxnSpPr/>
              <p:nvPr/>
            </p:nvCxnSpPr>
            <p:spPr>
              <a:xfrm flipH="1" rot="10800000">
                <a:off x="7029994" y="2475835"/>
                <a:ext cx="766032" cy="766077"/>
              </a:xfrm>
              <a:prstGeom prst="straightConnector1">
                <a:avLst/>
              </a:prstGeom>
              <a:noFill/>
              <a:ln cap="flat" cmpd="sng" w="12700">
                <a:solidFill>
                  <a:srgbClr val="2A529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92" name="Google Shape;192;p2"/>
            <p:cNvGrpSpPr/>
            <p:nvPr/>
          </p:nvGrpSpPr>
          <p:grpSpPr>
            <a:xfrm flipH="1">
              <a:off x="10546" y="2682"/>
              <a:ext cx="420" cy="840"/>
              <a:chOff x="7044617" y="1709758"/>
              <a:chExt cx="766032" cy="1532154"/>
            </a:xfrm>
          </p:grpSpPr>
          <p:cxnSp>
            <p:nvCxnSpPr>
              <p:cNvPr id="193" name="Google Shape;193;p2"/>
              <p:cNvCxnSpPr/>
              <p:nvPr/>
            </p:nvCxnSpPr>
            <p:spPr>
              <a:xfrm rot="10800000">
                <a:off x="7044617" y="1709758"/>
                <a:ext cx="766032" cy="766077"/>
              </a:xfrm>
              <a:prstGeom prst="straightConnector1">
                <a:avLst/>
              </a:prstGeom>
              <a:noFill/>
              <a:ln cap="flat" cmpd="sng" w="12700">
                <a:solidFill>
                  <a:srgbClr val="2A529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4" name="Google Shape;194;p2"/>
              <p:cNvCxnSpPr/>
              <p:nvPr/>
            </p:nvCxnSpPr>
            <p:spPr>
              <a:xfrm flipH="1" rot="10800000">
                <a:off x="7044617" y="2475835"/>
                <a:ext cx="766032" cy="766077"/>
              </a:xfrm>
              <a:prstGeom prst="straightConnector1">
                <a:avLst/>
              </a:prstGeom>
              <a:noFill/>
              <a:ln cap="flat" cmpd="sng" w="12700">
                <a:solidFill>
                  <a:srgbClr val="2A529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195" name="Google Shape;195;p2"/>
            <p:cNvSpPr txBox="1"/>
            <p:nvPr/>
          </p:nvSpPr>
          <p:spPr>
            <a:xfrm>
              <a:off x="10783" y="2711"/>
              <a:ext cx="1275" cy="7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20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02</a:t>
              </a:r>
              <a:endParaRPr/>
            </a:p>
          </p:txBody>
        </p:sp>
      </p:grpSp>
      <p:grpSp>
        <p:nvGrpSpPr>
          <p:cNvPr id="196" name="Google Shape;196;p2"/>
          <p:cNvGrpSpPr/>
          <p:nvPr/>
        </p:nvGrpSpPr>
        <p:grpSpPr>
          <a:xfrm>
            <a:off x="6666539" y="2606089"/>
            <a:ext cx="4465995" cy="796605"/>
            <a:chOff x="10546" y="2330"/>
            <a:chExt cx="9712" cy="1545"/>
          </a:xfrm>
        </p:grpSpPr>
        <p:sp>
          <p:nvSpPr>
            <p:cNvPr id="197" name="Google Shape;197;p2"/>
            <p:cNvSpPr txBox="1"/>
            <p:nvPr/>
          </p:nvSpPr>
          <p:spPr>
            <a:xfrm>
              <a:off x="12758" y="2779"/>
              <a:ext cx="7500" cy="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A" sz="1600">
                  <a:solidFill>
                    <a:srgbClr val="69B4B4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Login Authentication</a:t>
              </a:r>
              <a:endParaRPr sz="3200">
                <a:solidFill>
                  <a:srgbClr val="69B4B4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0771" y="2435"/>
              <a:ext cx="1332" cy="1335"/>
            </a:xfrm>
            <a:prstGeom prst="diamond">
              <a:avLst/>
            </a:prstGeom>
            <a:gradFill>
              <a:gsLst>
                <a:gs pos="0">
                  <a:srgbClr val="69B4B4"/>
                </a:gs>
                <a:gs pos="100000">
                  <a:srgbClr val="2A529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icrosoft Yahei"/>
                <a:buNone/>
              </a:pPr>
              <a:r>
                <a:t/>
              </a:r>
              <a:endParaRPr i="0" sz="20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0666" y="2330"/>
              <a:ext cx="1542" cy="1545"/>
            </a:xfrm>
            <a:prstGeom prst="diamond">
              <a:avLst/>
            </a:prstGeom>
            <a:noFill/>
            <a:ln cap="flat" cmpd="sng" w="12700">
              <a:solidFill>
                <a:srgbClr val="69B4B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r>
                <a:t/>
              </a:r>
              <a:endParaRPr i="0" sz="18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grpSp>
          <p:nvGrpSpPr>
            <p:cNvPr id="200" name="Google Shape;200;p2"/>
            <p:cNvGrpSpPr/>
            <p:nvPr/>
          </p:nvGrpSpPr>
          <p:grpSpPr>
            <a:xfrm>
              <a:off x="11908" y="2682"/>
              <a:ext cx="420" cy="840"/>
              <a:chOff x="7029994" y="1709758"/>
              <a:chExt cx="766032" cy="1532154"/>
            </a:xfrm>
          </p:grpSpPr>
          <p:cxnSp>
            <p:nvCxnSpPr>
              <p:cNvPr id="201" name="Google Shape;201;p2"/>
              <p:cNvCxnSpPr/>
              <p:nvPr/>
            </p:nvCxnSpPr>
            <p:spPr>
              <a:xfrm rot="10800000">
                <a:off x="7029994" y="1709758"/>
                <a:ext cx="766032" cy="766077"/>
              </a:xfrm>
              <a:prstGeom prst="straightConnector1">
                <a:avLst/>
              </a:prstGeom>
              <a:noFill/>
              <a:ln cap="flat" cmpd="sng" w="12700">
                <a:solidFill>
                  <a:srgbClr val="2A529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2" name="Google Shape;202;p2"/>
              <p:cNvCxnSpPr/>
              <p:nvPr/>
            </p:nvCxnSpPr>
            <p:spPr>
              <a:xfrm flipH="1" rot="10800000">
                <a:off x="7029994" y="2475835"/>
                <a:ext cx="766032" cy="766077"/>
              </a:xfrm>
              <a:prstGeom prst="straightConnector1">
                <a:avLst/>
              </a:prstGeom>
              <a:noFill/>
              <a:ln cap="flat" cmpd="sng" w="12700">
                <a:solidFill>
                  <a:srgbClr val="2A529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03" name="Google Shape;203;p2"/>
            <p:cNvGrpSpPr/>
            <p:nvPr/>
          </p:nvGrpSpPr>
          <p:grpSpPr>
            <a:xfrm flipH="1">
              <a:off x="10546" y="2682"/>
              <a:ext cx="420" cy="840"/>
              <a:chOff x="7044617" y="1709758"/>
              <a:chExt cx="766032" cy="1532154"/>
            </a:xfrm>
          </p:grpSpPr>
          <p:cxnSp>
            <p:nvCxnSpPr>
              <p:cNvPr id="204" name="Google Shape;204;p2"/>
              <p:cNvCxnSpPr/>
              <p:nvPr/>
            </p:nvCxnSpPr>
            <p:spPr>
              <a:xfrm rot="10800000">
                <a:off x="7044617" y="1709758"/>
                <a:ext cx="766032" cy="766077"/>
              </a:xfrm>
              <a:prstGeom prst="straightConnector1">
                <a:avLst/>
              </a:prstGeom>
              <a:noFill/>
              <a:ln cap="flat" cmpd="sng" w="12700">
                <a:solidFill>
                  <a:srgbClr val="2A529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05" name="Google Shape;205;p2"/>
              <p:cNvCxnSpPr/>
              <p:nvPr/>
            </p:nvCxnSpPr>
            <p:spPr>
              <a:xfrm flipH="1" rot="10800000">
                <a:off x="7044617" y="2475835"/>
                <a:ext cx="766032" cy="766077"/>
              </a:xfrm>
              <a:prstGeom prst="straightConnector1">
                <a:avLst/>
              </a:prstGeom>
              <a:noFill/>
              <a:ln cap="flat" cmpd="sng" w="12700">
                <a:solidFill>
                  <a:srgbClr val="2A529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206" name="Google Shape;206;p2"/>
            <p:cNvSpPr txBox="1"/>
            <p:nvPr/>
          </p:nvSpPr>
          <p:spPr>
            <a:xfrm>
              <a:off x="10782" y="2695"/>
              <a:ext cx="1275" cy="7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20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03</a:t>
              </a:r>
              <a:endParaRPr/>
            </a:p>
          </p:txBody>
        </p:sp>
      </p:grpSp>
      <p:grpSp>
        <p:nvGrpSpPr>
          <p:cNvPr id="207" name="Google Shape;207;p2"/>
          <p:cNvGrpSpPr/>
          <p:nvPr/>
        </p:nvGrpSpPr>
        <p:grpSpPr>
          <a:xfrm>
            <a:off x="6666502" y="3582190"/>
            <a:ext cx="4423018" cy="796605"/>
            <a:chOff x="10546" y="2330"/>
            <a:chExt cx="9735" cy="1545"/>
          </a:xfrm>
        </p:grpSpPr>
        <p:sp>
          <p:nvSpPr>
            <p:cNvPr id="208" name="Google Shape;208;p2"/>
            <p:cNvSpPr txBox="1"/>
            <p:nvPr/>
          </p:nvSpPr>
          <p:spPr>
            <a:xfrm>
              <a:off x="12781" y="2802"/>
              <a:ext cx="7500" cy="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A" sz="1600">
                  <a:solidFill>
                    <a:srgbClr val="69B4B4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Payment Transactions</a:t>
              </a:r>
              <a:endParaRPr b="1" sz="1600">
                <a:solidFill>
                  <a:srgbClr val="69B4B4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10771" y="2435"/>
              <a:ext cx="1332" cy="1335"/>
            </a:xfrm>
            <a:prstGeom prst="diamond">
              <a:avLst/>
            </a:prstGeom>
            <a:gradFill>
              <a:gsLst>
                <a:gs pos="0">
                  <a:srgbClr val="69B4B4"/>
                </a:gs>
                <a:gs pos="100000">
                  <a:srgbClr val="2A529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icrosoft Yahei"/>
                <a:buNone/>
              </a:pPr>
              <a:r>
                <a:t/>
              </a:r>
              <a:endParaRPr i="0" sz="20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10666" y="2330"/>
              <a:ext cx="1542" cy="1545"/>
            </a:xfrm>
            <a:prstGeom prst="diamond">
              <a:avLst/>
            </a:prstGeom>
            <a:noFill/>
            <a:ln cap="flat" cmpd="sng" w="12700">
              <a:solidFill>
                <a:srgbClr val="69B4B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r>
                <a:t/>
              </a:r>
              <a:endParaRPr i="0" sz="18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grpSp>
          <p:nvGrpSpPr>
            <p:cNvPr id="211" name="Google Shape;211;p2"/>
            <p:cNvGrpSpPr/>
            <p:nvPr/>
          </p:nvGrpSpPr>
          <p:grpSpPr>
            <a:xfrm>
              <a:off x="11908" y="2682"/>
              <a:ext cx="420" cy="840"/>
              <a:chOff x="7029994" y="1709758"/>
              <a:chExt cx="766032" cy="1532154"/>
            </a:xfrm>
          </p:grpSpPr>
          <p:cxnSp>
            <p:nvCxnSpPr>
              <p:cNvPr id="212" name="Google Shape;212;p2"/>
              <p:cNvCxnSpPr/>
              <p:nvPr/>
            </p:nvCxnSpPr>
            <p:spPr>
              <a:xfrm rot="10800000">
                <a:off x="7029994" y="1709758"/>
                <a:ext cx="766032" cy="766077"/>
              </a:xfrm>
              <a:prstGeom prst="straightConnector1">
                <a:avLst/>
              </a:prstGeom>
              <a:noFill/>
              <a:ln cap="flat" cmpd="sng" w="12700">
                <a:solidFill>
                  <a:srgbClr val="2A529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3" name="Google Shape;213;p2"/>
              <p:cNvCxnSpPr/>
              <p:nvPr/>
            </p:nvCxnSpPr>
            <p:spPr>
              <a:xfrm flipH="1" rot="10800000">
                <a:off x="7029994" y="2475835"/>
                <a:ext cx="766032" cy="766077"/>
              </a:xfrm>
              <a:prstGeom prst="straightConnector1">
                <a:avLst/>
              </a:prstGeom>
              <a:noFill/>
              <a:ln cap="flat" cmpd="sng" w="12700">
                <a:solidFill>
                  <a:srgbClr val="2A529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14" name="Google Shape;214;p2"/>
            <p:cNvGrpSpPr/>
            <p:nvPr/>
          </p:nvGrpSpPr>
          <p:grpSpPr>
            <a:xfrm flipH="1">
              <a:off x="10546" y="2682"/>
              <a:ext cx="420" cy="840"/>
              <a:chOff x="7044617" y="1709758"/>
              <a:chExt cx="766032" cy="1532154"/>
            </a:xfrm>
          </p:grpSpPr>
          <p:cxnSp>
            <p:nvCxnSpPr>
              <p:cNvPr id="215" name="Google Shape;215;p2"/>
              <p:cNvCxnSpPr/>
              <p:nvPr/>
            </p:nvCxnSpPr>
            <p:spPr>
              <a:xfrm rot="10800000">
                <a:off x="7044617" y="1709758"/>
                <a:ext cx="766032" cy="766077"/>
              </a:xfrm>
              <a:prstGeom prst="straightConnector1">
                <a:avLst/>
              </a:prstGeom>
              <a:noFill/>
              <a:ln cap="flat" cmpd="sng" w="12700">
                <a:solidFill>
                  <a:srgbClr val="2A529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6" name="Google Shape;216;p2"/>
              <p:cNvCxnSpPr/>
              <p:nvPr/>
            </p:nvCxnSpPr>
            <p:spPr>
              <a:xfrm flipH="1" rot="10800000">
                <a:off x="7044617" y="2475835"/>
                <a:ext cx="766032" cy="766077"/>
              </a:xfrm>
              <a:prstGeom prst="straightConnector1">
                <a:avLst/>
              </a:prstGeom>
              <a:noFill/>
              <a:ln cap="flat" cmpd="sng" w="12700">
                <a:solidFill>
                  <a:srgbClr val="2A529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217" name="Google Shape;217;p2"/>
            <p:cNvSpPr txBox="1"/>
            <p:nvPr/>
          </p:nvSpPr>
          <p:spPr>
            <a:xfrm>
              <a:off x="10782" y="2695"/>
              <a:ext cx="1275" cy="7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20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04</a:t>
              </a:r>
              <a:endParaRPr/>
            </a:p>
          </p:txBody>
        </p:sp>
      </p:grpSp>
      <p:grpSp>
        <p:nvGrpSpPr>
          <p:cNvPr id="218" name="Google Shape;218;p2"/>
          <p:cNvGrpSpPr/>
          <p:nvPr/>
        </p:nvGrpSpPr>
        <p:grpSpPr>
          <a:xfrm>
            <a:off x="6647518" y="4516062"/>
            <a:ext cx="4423018" cy="796605"/>
            <a:chOff x="10546" y="2330"/>
            <a:chExt cx="9735" cy="1545"/>
          </a:xfrm>
        </p:grpSpPr>
        <p:sp>
          <p:nvSpPr>
            <p:cNvPr id="219" name="Google Shape;219;p2"/>
            <p:cNvSpPr txBox="1"/>
            <p:nvPr/>
          </p:nvSpPr>
          <p:spPr>
            <a:xfrm>
              <a:off x="12781" y="2802"/>
              <a:ext cx="7500" cy="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lang="en-CA" sz="1600">
                  <a:solidFill>
                    <a:srgbClr val="69B4B4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Tech Stack and Testing Plans</a:t>
              </a:r>
              <a:endParaRPr sz="3200">
                <a:solidFill>
                  <a:srgbClr val="69B4B4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0771" y="2435"/>
              <a:ext cx="1332" cy="1335"/>
            </a:xfrm>
            <a:prstGeom prst="diamond">
              <a:avLst/>
            </a:prstGeom>
            <a:gradFill>
              <a:gsLst>
                <a:gs pos="0">
                  <a:srgbClr val="69B4B4"/>
                </a:gs>
                <a:gs pos="100000">
                  <a:srgbClr val="2A529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icrosoft Yahei"/>
                <a:buNone/>
              </a:pPr>
              <a:r>
                <a:t/>
              </a:r>
              <a:endParaRPr i="0" sz="20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0666" y="2330"/>
              <a:ext cx="1542" cy="1545"/>
            </a:xfrm>
            <a:prstGeom prst="diamond">
              <a:avLst/>
            </a:prstGeom>
            <a:noFill/>
            <a:ln cap="flat" cmpd="sng" w="12700">
              <a:solidFill>
                <a:srgbClr val="69B4B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r>
                <a:t/>
              </a:r>
              <a:endParaRPr i="0" sz="18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grpSp>
          <p:nvGrpSpPr>
            <p:cNvPr id="222" name="Google Shape;222;p2"/>
            <p:cNvGrpSpPr/>
            <p:nvPr/>
          </p:nvGrpSpPr>
          <p:grpSpPr>
            <a:xfrm>
              <a:off x="11908" y="2682"/>
              <a:ext cx="420" cy="840"/>
              <a:chOff x="7029994" y="1709758"/>
              <a:chExt cx="766032" cy="1532154"/>
            </a:xfrm>
          </p:grpSpPr>
          <p:cxnSp>
            <p:nvCxnSpPr>
              <p:cNvPr id="223" name="Google Shape;223;p2"/>
              <p:cNvCxnSpPr/>
              <p:nvPr/>
            </p:nvCxnSpPr>
            <p:spPr>
              <a:xfrm rot="10800000">
                <a:off x="7029994" y="1709758"/>
                <a:ext cx="766032" cy="766077"/>
              </a:xfrm>
              <a:prstGeom prst="straightConnector1">
                <a:avLst/>
              </a:prstGeom>
              <a:noFill/>
              <a:ln cap="flat" cmpd="sng" w="12700">
                <a:solidFill>
                  <a:srgbClr val="2A529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4" name="Google Shape;224;p2"/>
              <p:cNvCxnSpPr/>
              <p:nvPr/>
            </p:nvCxnSpPr>
            <p:spPr>
              <a:xfrm flipH="1" rot="10800000">
                <a:off x="7029994" y="2475835"/>
                <a:ext cx="766032" cy="766077"/>
              </a:xfrm>
              <a:prstGeom prst="straightConnector1">
                <a:avLst/>
              </a:prstGeom>
              <a:noFill/>
              <a:ln cap="flat" cmpd="sng" w="12700">
                <a:solidFill>
                  <a:srgbClr val="2A529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25" name="Google Shape;225;p2"/>
            <p:cNvGrpSpPr/>
            <p:nvPr/>
          </p:nvGrpSpPr>
          <p:grpSpPr>
            <a:xfrm flipH="1">
              <a:off x="10546" y="2682"/>
              <a:ext cx="420" cy="840"/>
              <a:chOff x="7044617" y="1709758"/>
              <a:chExt cx="766032" cy="1532154"/>
            </a:xfrm>
          </p:grpSpPr>
          <p:cxnSp>
            <p:nvCxnSpPr>
              <p:cNvPr id="226" name="Google Shape;226;p2"/>
              <p:cNvCxnSpPr/>
              <p:nvPr/>
            </p:nvCxnSpPr>
            <p:spPr>
              <a:xfrm rot="10800000">
                <a:off x="7044617" y="1709758"/>
                <a:ext cx="766032" cy="766077"/>
              </a:xfrm>
              <a:prstGeom prst="straightConnector1">
                <a:avLst/>
              </a:prstGeom>
              <a:noFill/>
              <a:ln cap="flat" cmpd="sng" w="12700">
                <a:solidFill>
                  <a:srgbClr val="2A529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" name="Google Shape;227;p2"/>
              <p:cNvCxnSpPr/>
              <p:nvPr/>
            </p:nvCxnSpPr>
            <p:spPr>
              <a:xfrm flipH="1" rot="10800000">
                <a:off x="7044617" y="2475835"/>
                <a:ext cx="766032" cy="766077"/>
              </a:xfrm>
              <a:prstGeom prst="straightConnector1">
                <a:avLst/>
              </a:prstGeom>
              <a:noFill/>
              <a:ln cap="flat" cmpd="sng" w="12700">
                <a:solidFill>
                  <a:srgbClr val="2A529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228" name="Google Shape;228;p2"/>
            <p:cNvSpPr txBox="1"/>
            <p:nvPr/>
          </p:nvSpPr>
          <p:spPr>
            <a:xfrm>
              <a:off x="10782" y="2695"/>
              <a:ext cx="1275" cy="7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20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05</a:t>
              </a:r>
              <a:endParaRPr/>
            </a:p>
          </p:txBody>
        </p:sp>
      </p:grpSp>
      <p:grpSp>
        <p:nvGrpSpPr>
          <p:cNvPr id="229" name="Google Shape;229;p2"/>
          <p:cNvGrpSpPr/>
          <p:nvPr/>
        </p:nvGrpSpPr>
        <p:grpSpPr>
          <a:xfrm>
            <a:off x="6647481" y="5441770"/>
            <a:ext cx="4423018" cy="796605"/>
            <a:chOff x="10546" y="2330"/>
            <a:chExt cx="9735" cy="1545"/>
          </a:xfrm>
        </p:grpSpPr>
        <p:sp>
          <p:nvSpPr>
            <p:cNvPr id="230" name="Google Shape;230;p2"/>
            <p:cNvSpPr txBox="1"/>
            <p:nvPr/>
          </p:nvSpPr>
          <p:spPr>
            <a:xfrm>
              <a:off x="12781" y="2802"/>
              <a:ext cx="7500" cy="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A" sz="1600">
                  <a:solidFill>
                    <a:srgbClr val="69B4B4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Questions?</a:t>
              </a:r>
              <a:endParaRPr b="1" sz="1600">
                <a:solidFill>
                  <a:srgbClr val="69B4B4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0771" y="2435"/>
              <a:ext cx="1332" cy="1335"/>
            </a:xfrm>
            <a:prstGeom prst="diamond">
              <a:avLst/>
            </a:prstGeom>
            <a:gradFill>
              <a:gsLst>
                <a:gs pos="0">
                  <a:srgbClr val="69B4B4"/>
                </a:gs>
                <a:gs pos="100000">
                  <a:srgbClr val="2A529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Microsoft Yahei"/>
                <a:buNone/>
              </a:pPr>
              <a:r>
                <a:t/>
              </a:r>
              <a:endParaRPr i="0" sz="20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0666" y="2330"/>
              <a:ext cx="1542" cy="1545"/>
            </a:xfrm>
            <a:prstGeom prst="diamond">
              <a:avLst/>
            </a:prstGeom>
            <a:noFill/>
            <a:ln cap="flat" cmpd="sng" w="12700">
              <a:solidFill>
                <a:srgbClr val="69B4B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r>
                <a:t/>
              </a:r>
              <a:endParaRPr i="0" sz="18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grpSp>
          <p:nvGrpSpPr>
            <p:cNvPr id="233" name="Google Shape;233;p2"/>
            <p:cNvGrpSpPr/>
            <p:nvPr/>
          </p:nvGrpSpPr>
          <p:grpSpPr>
            <a:xfrm>
              <a:off x="11908" y="2682"/>
              <a:ext cx="420" cy="840"/>
              <a:chOff x="7029994" y="1709758"/>
              <a:chExt cx="766032" cy="1532154"/>
            </a:xfrm>
          </p:grpSpPr>
          <p:cxnSp>
            <p:nvCxnSpPr>
              <p:cNvPr id="234" name="Google Shape;234;p2"/>
              <p:cNvCxnSpPr/>
              <p:nvPr/>
            </p:nvCxnSpPr>
            <p:spPr>
              <a:xfrm rot="10800000">
                <a:off x="7029994" y="1709758"/>
                <a:ext cx="766032" cy="766077"/>
              </a:xfrm>
              <a:prstGeom prst="straightConnector1">
                <a:avLst/>
              </a:prstGeom>
              <a:noFill/>
              <a:ln cap="flat" cmpd="sng" w="12700">
                <a:solidFill>
                  <a:srgbClr val="2A529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5" name="Google Shape;235;p2"/>
              <p:cNvCxnSpPr/>
              <p:nvPr/>
            </p:nvCxnSpPr>
            <p:spPr>
              <a:xfrm flipH="1" rot="10800000">
                <a:off x="7029994" y="2475835"/>
                <a:ext cx="766032" cy="766077"/>
              </a:xfrm>
              <a:prstGeom prst="straightConnector1">
                <a:avLst/>
              </a:prstGeom>
              <a:noFill/>
              <a:ln cap="flat" cmpd="sng" w="12700">
                <a:solidFill>
                  <a:srgbClr val="2A529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36" name="Google Shape;236;p2"/>
            <p:cNvGrpSpPr/>
            <p:nvPr/>
          </p:nvGrpSpPr>
          <p:grpSpPr>
            <a:xfrm flipH="1">
              <a:off x="10546" y="2682"/>
              <a:ext cx="420" cy="840"/>
              <a:chOff x="7044617" y="1709758"/>
              <a:chExt cx="766032" cy="1532154"/>
            </a:xfrm>
          </p:grpSpPr>
          <p:cxnSp>
            <p:nvCxnSpPr>
              <p:cNvPr id="237" name="Google Shape;237;p2"/>
              <p:cNvCxnSpPr/>
              <p:nvPr/>
            </p:nvCxnSpPr>
            <p:spPr>
              <a:xfrm rot="10800000">
                <a:off x="7044617" y="1709758"/>
                <a:ext cx="766032" cy="766077"/>
              </a:xfrm>
              <a:prstGeom prst="straightConnector1">
                <a:avLst/>
              </a:prstGeom>
              <a:noFill/>
              <a:ln cap="flat" cmpd="sng" w="12700">
                <a:solidFill>
                  <a:srgbClr val="2A529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8" name="Google Shape;238;p2"/>
              <p:cNvCxnSpPr/>
              <p:nvPr/>
            </p:nvCxnSpPr>
            <p:spPr>
              <a:xfrm flipH="1" rot="10800000">
                <a:off x="7044617" y="2475835"/>
                <a:ext cx="766032" cy="766077"/>
              </a:xfrm>
              <a:prstGeom prst="straightConnector1">
                <a:avLst/>
              </a:prstGeom>
              <a:noFill/>
              <a:ln cap="flat" cmpd="sng" w="12700">
                <a:solidFill>
                  <a:srgbClr val="2A529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239" name="Google Shape;239;p2"/>
            <p:cNvSpPr txBox="1"/>
            <p:nvPr/>
          </p:nvSpPr>
          <p:spPr>
            <a:xfrm>
              <a:off x="10782" y="2695"/>
              <a:ext cx="1275" cy="7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20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06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"/>
          <p:cNvSpPr txBox="1"/>
          <p:nvPr/>
        </p:nvSpPr>
        <p:spPr>
          <a:xfrm>
            <a:off x="2267803" y="2249999"/>
            <a:ext cx="19686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1</a:t>
            </a:r>
            <a:endParaRPr sz="80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46" name="Google Shape;246;p3"/>
          <p:cNvSpPr txBox="1"/>
          <p:nvPr/>
        </p:nvSpPr>
        <p:spPr>
          <a:xfrm>
            <a:off x="5555675" y="1551925"/>
            <a:ext cx="6006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800">
                <a:solidFill>
                  <a:srgbClr val="69B4B4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Project and Client Introduction</a:t>
            </a:r>
            <a:endParaRPr b="1" sz="2800">
              <a:solidFill>
                <a:srgbClr val="69B4B4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47" name="Google Shape;247;p3"/>
          <p:cNvSpPr txBox="1"/>
          <p:nvPr/>
        </p:nvSpPr>
        <p:spPr>
          <a:xfrm>
            <a:off x="5820325" y="3051400"/>
            <a:ext cx="5833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21917" lvl="1" marL="12191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</a:pPr>
            <a:r>
              <a:rPr lang="en-CA" sz="1600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Service purchasing platform</a:t>
            </a:r>
            <a:endParaRPr sz="1600">
              <a:solidFill>
                <a:srgbClr val="7F7F7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121917" lvl="1" marL="12191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Microsoft Yahei"/>
              <a:buChar char="•"/>
            </a:pPr>
            <a:r>
              <a:rPr lang="en-CA" sz="1600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Small startup</a:t>
            </a:r>
            <a:endParaRPr sz="1600">
              <a:solidFill>
                <a:srgbClr val="7F7F7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121917" lvl="1" marL="12191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Microsoft Yahei"/>
              <a:buChar char="•"/>
            </a:pPr>
            <a:r>
              <a:rPr lang="en-CA" sz="1600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Ios beta with only front end developed</a:t>
            </a:r>
            <a:endParaRPr sz="1600">
              <a:solidFill>
                <a:srgbClr val="7F7F7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32d7afe523_0_0"/>
          <p:cNvSpPr txBox="1"/>
          <p:nvPr/>
        </p:nvSpPr>
        <p:spPr>
          <a:xfrm>
            <a:off x="5555675" y="1551925"/>
            <a:ext cx="6301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800">
                <a:solidFill>
                  <a:srgbClr val="69B4B4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Key Requirements and USE Cases</a:t>
            </a:r>
            <a:endParaRPr b="1" sz="2800">
              <a:solidFill>
                <a:srgbClr val="69B4B4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54" name="Google Shape;254;g132d7afe523_0_0">
            <a:hlinkClick action="ppaction://hlinksldjump" r:id="rId3"/>
          </p:cNvPr>
          <p:cNvSpPr txBox="1"/>
          <p:nvPr/>
        </p:nvSpPr>
        <p:spPr>
          <a:xfrm>
            <a:off x="5789681" y="3536575"/>
            <a:ext cx="5685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21917" lvl="1" marL="12191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</a:pPr>
            <a:r>
              <a:rPr lang="en-CA" sz="1600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Admin</a:t>
            </a:r>
            <a:r>
              <a:rPr lang="en-CA" sz="1600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side USE Case Diagram</a:t>
            </a:r>
            <a:endParaRPr b="0" i="0" sz="1600" u="none" cap="none" strike="noStrike">
              <a:solidFill>
                <a:srgbClr val="7F7F7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55" name="Google Shape;255;g132d7afe523_0_0"/>
          <p:cNvSpPr txBox="1"/>
          <p:nvPr/>
        </p:nvSpPr>
        <p:spPr>
          <a:xfrm>
            <a:off x="5789676" y="4164000"/>
            <a:ext cx="3730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21917" lvl="1" marL="12191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</a:pPr>
            <a:r>
              <a:rPr lang="en-CA" sz="1600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ER Diagram</a:t>
            </a:r>
            <a:endParaRPr b="0" i="0" sz="1600" u="none" cap="none" strike="noStrike">
              <a:solidFill>
                <a:srgbClr val="7F7F7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56" name="Google Shape;256;g132d7afe523_0_0"/>
          <p:cNvSpPr txBox="1"/>
          <p:nvPr/>
        </p:nvSpPr>
        <p:spPr>
          <a:xfrm>
            <a:off x="2267803" y="2249999"/>
            <a:ext cx="19686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2</a:t>
            </a:r>
            <a:endParaRPr sz="80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57" name="Google Shape;257;g132d7afe523_0_0">
            <a:hlinkClick action="ppaction://hlinksldjump" r:id="rId4"/>
          </p:cNvPr>
          <p:cNvSpPr txBox="1"/>
          <p:nvPr/>
        </p:nvSpPr>
        <p:spPr>
          <a:xfrm>
            <a:off x="5789687" y="2909150"/>
            <a:ext cx="5833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21917" lvl="1" marL="12191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</a:pPr>
            <a:r>
              <a:rPr lang="en-CA" sz="1600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User side USE Case Diagram</a:t>
            </a:r>
            <a:endParaRPr b="0" i="0" sz="1600" u="none" cap="none" strike="noStrike">
              <a:solidFill>
                <a:srgbClr val="7F7F7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4"/>
          <p:cNvGrpSpPr/>
          <p:nvPr/>
        </p:nvGrpSpPr>
        <p:grpSpPr>
          <a:xfrm>
            <a:off x="6019283" y="251029"/>
            <a:ext cx="446346" cy="290137"/>
            <a:chOff x="2921" y="476"/>
            <a:chExt cx="775" cy="503"/>
          </a:xfrm>
        </p:grpSpPr>
        <p:sp>
          <p:nvSpPr>
            <p:cNvPr id="263" name="Google Shape;263;p4"/>
            <p:cNvSpPr/>
            <p:nvPr/>
          </p:nvSpPr>
          <p:spPr>
            <a:xfrm>
              <a:off x="2921" y="476"/>
              <a:ext cx="312" cy="503"/>
            </a:xfrm>
            <a:prstGeom prst="chevron">
              <a:avLst>
                <a:gd fmla="val 50000" name="adj"/>
              </a:avLst>
            </a:prstGeom>
            <a:solidFill>
              <a:srgbClr val="69B4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r>
                <a:t/>
              </a:r>
              <a:endParaRPr sz="1800">
                <a:solidFill>
                  <a:srgbClr val="69B4B4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3153" y="476"/>
              <a:ext cx="310" cy="503"/>
            </a:xfrm>
            <a:prstGeom prst="chevron">
              <a:avLst>
                <a:gd fmla="val 50000" name="adj"/>
              </a:avLst>
            </a:prstGeom>
            <a:solidFill>
              <a:srgbClr val="69B4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r>
                <a:t/>
              </a:r>
              <a:endParaRPr sz="1800">
                <a:solidFill>
                  <a:srgbClr val="69B4B4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3383" y="476"/>
              <a:ext cx="313" cy="503"/>
            </a:xfrm>
            <a:prstGeom prst="chevron">
              <a:avLst>
                <a:gd fmla="val 50000" name="adj"/>
              </a:avLst>
            </a:prstGeom>
            <a:solidFill>
              <a:srgbClr val="69B4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r>
                <a:t/>
              </a:r>
              <a:endParaRPr sz="1800">
                <a:solidFill>
                  <a:srgbClr val="69B4B4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pic>
        <p:nvPicPr>
          <p:cNvPr id="266" name="Google Shape;26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3750" y="769950"/>
            <a:ext cx="5675200" cy="59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4"/>
          <p:cNvSpPr txBox="1"/>
          <p:nvPr/>
        </p:nvSpPr>
        <p:spPr>
          <a:xfrm>
            <a:off x="288925" y="134500"/>
            <a:ext cx="5283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800">
                <a:solidFill>
                  <a:srgbClr val="69B4B4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User side USE Case Diagram</a:t>
            </a:r>
            <a:endParaRPr b="1" sz="2800">
              <a:solidFill>
                <a:srgbClr val="69B4B4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68" name="Google Shape;268;p4">
            <a:hlinkClick action="ppaction://hlinksldjump" r:id="rId4"/>
          </p:cNvPr>
          <p:cNvSpPr/>
          <p:nvPr/>
        </p:nvSpPr>
        <p:spPr>
          <a:xfrm>
            <a:off x="10729150" y="6249050"/>
            <a:ext cx="690900" cy="29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Back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g132d7afe523_0_10"/>
          <p:cNvGrpSpPr/>
          <p:nvPr/>
        </p:nvGrpSpPr>
        <p:grpSpPr>
          <a:xfrm>
            <a:off x="6247883" y="251029"/>
            <a:ext cx="438859" cy="346088"/>
            <a:chOff x="2921" y="476"/>
            <a:chExt cx="762" cy="600"/>
          </a:xfrm>
        </p:grpSpPr>
        <p:sp>
          <p:nvSpPr>
            <p:cNvPr id="275" name="Google Shape;275;g132d7afe523_0_10"/>
            <p:cNvSpPr/>
            <p:nvPr/>
          </p:nvSpPr>
          <p:spPr>
            <a:xfrm>
              <a:off x="2921" y="476"/>
              <a:ext cx="300" cy="600"/>
            </a:xfrm>
            <a:prstGeom prst="chevron">
              <a:avLst>
                <a:gd fmla="val 50000" name="adj"/>
              </a:avLst>
            </a:prstGeom>
            <a:solidFill>
              <a:srgbClr val="69B4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r>
                <a:t/>
              </a:r>
              <a:endParaRPr sz="1800">
                <a:solidFill>
                  <a:srgbClr val="69B4B4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76" name="Google Shape;276;g132d7afe523_0_10"/>
            <p:cNvSpPr/>
            <p:nvPr/>
          </p:nvSpPr>
          <p:spPr>
            <a:xfrm>
              <a:off x="3153" y="476"/>
              <a:ext cx="300" cy="600"/>
            </a:xfrm>
            <a:prstGeom prst="chevron">
              <a:avLst>
                <a:gd fmla="val 50000" name="adj"/>
              </a:avLst>
            </a:prstGeom>
            <a:solidFill>
              <a:srgbClr val="69B4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r>
                <a:t/>
              </a:r>
              <a:endParaRPr sz="1800">
                <a:solidFill>
                  <a:srgbClr val="69B4B4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77" name="Google Shape;277;g132d7afe523_0_10"/>
            <p:cNvSpPr/>
            <p:nvPr/>
          </p:nvSpPr>
          <p:spPr>
            <a:xfrm>
              <a:off x="3383" y="476"/>
              <a:ext cx="300" cy="600"/>
            </a:xfrm>
            <a:prstGeom prst="chevron">
              <a:avLst>
                <a:gd fmla="val 50000" name="adj"/>
              </a:avLst>
            </a:prstGeom>
            <a:solidFill>
              <a:srgbClr val="69B4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r>
                <a:t/>
              </a:r>
              <a:endParaRPr sz="1800">
                <a:solidFill>
                  <a:srgbClr val="69B4B4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sp>
        <p:nvSpPr>
          <p:cNvPr id="278" name="Google Shape;278;g132d7afe523_0_10"/>
          <p:cNvSpPr txBox="1"/>
          <p:nvPr/>
        </p:nvSpPr>
        <p:spPr>
          <a:xfrm>
            <a:off x="288925" y="134500"/>
            <a:ext cx="5614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800">
                <a:solidFill>
                  <a:srgbClr val="69B4B4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Admin side USE Case Diagram</a:t>
            </a:r>
            <a:endParaRPr b="1" sz="2800">
              <a:solidFill>
                <a:srgbClr val="69B4B4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279" name="Google Shape;279;g132d7afe523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1925" y="1023475"/>
            <a:ext cx="7308150" cy="529672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g132d7afe523_0_10">
            <a:hlinkClick action="ppaction://hlinksldjump" r:id="rId4"/>
          </p:cNvPr>
          <p:cNvSpPr/>
          <p:nvPr/>
        </p:nvSpPr>
        <p:spPr>
          <a:xfrm>
            <a:off x="10729150" y="6249050"/>
            <a:ext cx="690900" cy="29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Back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g132d7afe523_0_92"/>
          <p:cNvGrpSpPr/>
          <p:nvPr/>
        </p:nvGrpSpPr>
        <p:grpSpPr>
          <a:xfrm>
            <a:off x="3138933" y="223054"/>
            <a:ext cx="438859" cy="346088"/>
            <a:chOff x="2921" y="476"/>
            <a:chExt cx="762" cy="600"/>
          </a:xfrm>
        </p:grpSpPr>
        <p:sp>
          <p:nvSpPr>
            <p:cNvPr id="287" name="Google Shape;287;g132d7afe523_0_92"/>
            <p:cNvSpPr/>
            <p:nvPr/>
          </p:nvSpPr>
          <p:spPr>
            <a:xfrm>
              <a:off x="2921" y="476"/>
              <a:ext cx="300" cy="600"/>
            </a:xfrm>
            <a:prstGeom prst="chevron">
              <a:avLst>
                <a:gd fmla="val 50000" name="adj"/>
              </a:avLst>
            </a:prstGeom>
            <a:solidFill>
              <a:srgbClr val="69B4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r>
                <a:t/>
              </a:r>
              <a:endParaRPr sz="1800">
                <a:solidFill>
                  <a:srgbClr val="69B4B4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88" name="Google Shape;288;g132d7afe523_0_92"/>
            <p:cNvSpPr/>
            <p:nvPr/>
          </p:nvSpPr>
          <p:spPr>
            <a:xfrm>
              <a:off x="3153" y="476"/>
              <a:ext cx="300" cy="600"/>
            </a:xfrm>
            <a:prstGeom prst="chevron">
              <a:avLst>
                <a:gd fmla="val 50000" name="adj"/>
              </a:avLst>
            </a:prstGeom>
            <a:solidFill>
              <a:srgbClr val="69B4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r>
                <a:t/>
              </a:r>
              <a:endParaRPr sz="1800">
                <a:solidFill>
                  <a:srgbClr val="69B4B4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289" name="Google Shape;289;g132d7afe523_0_92"/>
            <p:cNvSpPr/>
            <p:nvPr/>
          </p:nvSpPr>
          <p:spPr>
            <a:xfrm>
              <a:off x="3383" y="476"/>
              <a:ext cx="300" cy="600"/>
            </a:xfrm>
            <a:prstGeom prst="chevron">
              <a:avLst>
                <a:gd fmla="val 50000" name="adj"/>
              </a:avLst>
            </a:prstGeom>
            <a:solidFill>
              <a:srgbClr val="69B4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r>
                <a:t/>
              </a:r>
              <a:endParaRPr sz="1800">
                <a:solidFill>
                  <a:srgbClr val="69B4B4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sp>
        <p:nvSpPr>
          <p:cNvPr id="290" name="Google Shape;290;g132d7afe523_0_92"/>
          <p:cNvSpPr txBox="1"/>
          <p:nvPr/>
        </p:nvSpPr>
        <p:spPr>
          <a:xfrm>
            <a:off x="288925" y="134500"/>
            <a:ext cx="2454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800">
                <a:solidFill>
                  <a:srgbClr val="69B4B4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ER</a:t>
            </a:r>
            <a:r>
              <a:rPr b="1" lang="en-CA" sz="2800">
                <a:solidFill>
                  <a:srgbClr val="69B4B4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Diagram</a:t>
            </a:r>
            <a:endParaRPr b="1" sz="2800">
              <a:solidFill>
                <a:srgbClr val="69B4B4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291" name="Google Shape;291;g132d7afe523_0_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5163" y="1128102"/>
            <a:ext cx="6761675" cy="521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32d7afe523_5_0"/>
          <p:cNvSpPr txBox="1"/>
          <p:nvPr/>
        </p:nvSpPr>
        <p:spPr>
          <a:xfrm>
            <a:off x="5586175" y="2650200"/>
            <a:ext cx="6006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800">
                <a:solidFill>
                  <a:srgbClr val="69B4B4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Login Authentication</a:t>
            </a:r>
            <a:endParaRPr b="1" sz="2800">
              <a:solidFill>
                <a:srgbClr val="69B4B4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98" name="Google Shape;298;g132d7afe523_5_0"/>
          <p:cNvSpPr txBox="1"/>
          <p:nvPr/>
        </p:nvSpPr>
        <p:spPr>
          <a:xfrm>
            <a:off x="5806176" y="4257930"/>
            <a:ext cx="289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7F7F7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99" name="Google Shape;299;g132d7afe523_5_0"/>
          <p:cNvSpPr txBox="1"/>
          <p:nvPr/>
        </p:nvSpPr>
        <p:spPr>
          <a:xfrm>
            <a:off x="5806177" y="3678830"/>
            <a:ext cx="289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7F7F7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00" name="Google Shape;300;g132d7afe523_5_0"/>
          <p:cNvSpPr txBox="1"/>
          <p:nvPr/>
        </p:nvSpPr>
        <p:spPr>
          <a:xfrm>
            <a:off x="5820377" y="4885356"/>
            <a:ext cx="289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7F7F7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01" name="Google Shape;301;g132d7afe523_5_0"/>
          <p:cNvSpPr txBox="1"/>
          <p:nvPr/>
        </p:nvSpPr>
        <p:spPr>
          <a:xfrm>
            <a:off x="2267803" y="2249999"/>
            <a:ext cx="19686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80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3</a:t>
            </a:r>
            <a:endParaRPr sz="80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32d7afe523_0_45"/>
          <p:cNvSpPr txBox="1"/>
          <p:nvPr/>
        </p:nvSpPr>
        <p:spPr>
          <a:xfrm>
            <a:off x="378800" y="208525"/>
            <a:ext cx="385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CA" sz="2800">
                <a:solidFill>
                  <a:srgbClr val="69B4B4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Login Authentication</a:t>
            </a:r>
            <a:endParaRPr b="1" sz="2400">
              <a:solidFill>
                <a:srgbClr val="69B4B4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308" name="Google Shape;308;g132d7afe523_0_45"/>
          <p:cNvGrpSpPr/>
          <p:nvPr/>
        </p:nvGrpSpPr>
        <p:grpSpPr>
          <a:xfrm>
            <a:off x="4921983" y="251029"/>
            <a:ext cx="438859" cy="346088"/>
            <a:chOff x="2921" y="476"/>
            <a:chExt cx="762" cy="600"/>
          </a:xfrm>
        </p:grpSpPr>
        <p:sp>
          <p:nvSpPr>
            <p:cNvPr id="309" name="Google Shape;309;g132d7afe523_0_45"/>
            <p:cNvSpPr/>
            <p:nvPr/>
          </p:nvSpPr>
          <p:spPr>
            <a:xfrm>
              <a:off x="2921" y="476"/>
              <a:ext cx="300" cy="600"/>
            </a:xfrm>
            <a:prstGeom prst="chevron">
              <a:avLst>
                <a:gd fmla="val 50000" name="adj"/>
              </a:avLst>
            </a:prstGeom>
            <a:solidFill>
              <a:srgbClr val="69B4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r>
                <a:t/>
              </a:r>
              <a:endParaRPr sz="1800">
                <a:solidFill>
                  <a:srgbClr val="69B4B4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10" name="Google Shape;310;g132d7afe523_0_45"/>
            <p:cNvSpPr/>
            <p:nvPr/>
          </p:nvSpPr>
          <p:spPr>
            <a:xfrm>
              <a:off x="3153" y="476"/>
              <a:ext cx="300" cy="600"/>
            </a:xfrm>
            <a:prstGeom prst="chevron">
              <a:avLst>
                <a:gd fmla="val 50000" name="adj"/>
              </a:avLst>
            </a:prstGeom>
            <a:solidFill>
              <a:srgbClr val="69B4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r>
                <a:t/>
              </a:r>
              <a:endParaRPr sz="1800">
                <a:solidFill>
                  <a:srgbClr val="69B4B4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11" name="Google Shape;311;g132d7afe523_0_45"/>
            <p:cNvSpPr/>
            <p:nvPr/>
          </p:nvSpPr>
          <p:spPr>
            <a:xfrm>
              <a:off x="3383" y="476"/>
              <a:ext cx="300" cy="600"/>
            </a:xfrm>
            <a:prstGeom prst="chevron">
              <a:avLst>
                <a:gd fmla="val 50000" name="adj"/>
              </a:avLst>
            </a:prstGeom>
            <a:solidFill>
              <a:srgbClr val="69B4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r>
                <a:t/>
              </a:r>
              <a:endParaRPr sz="1800">
                <a:solidFill>
                  <a:srgbClr val="69B4B4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pic>
        <p:nvPicPr>
          <p:cNvPr id="312" name="Google Shape;312;g132d7afe523_0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400" y="1078425"/>
            <a:ext cx="11644175" cy="538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第一PPT，www.1ppt.com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2019-06-19T02:08:00Z</dcterms:created>
  <dc:creator>第一PPT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2052-11.1.0.9069</vt:lpwstr>
  </property>
</Properties>
</file>