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5814419-FA66-45B6-A5EA-B07085DB882E}">
  <a:tblStyle styleId="{45814419-FA66-45B6-A5EA-B07085DB882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d174e63225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d174e63225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2d174e63225_0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d174e63225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d174e63225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2d174e63225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d174e63225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d174e63225_0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2d174e63225_0_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d174e6322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d174e6322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2d174e63225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d122cb3afe_1_1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222" name="Google Shape;222;g2d122cb3afe_1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d122cb3afe_1_1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230" name="Google Shape;230;g2d122cb3afe_1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d1df4f1e73_2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237" name="Google Shape;237;g2d1df4f1e73_2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d174e63225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244" name="Google Shape;244;g2d174e63225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d1df4f1e73_2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251" name="Google Shape;251;g2d1df4f1e73_2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d122cb3afe_1_1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2d122cb3afe_1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122cb3afe_3_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2d122cb3afe_3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d122cb3afe_1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2d122cb3afe_1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d122cb3afe_3_1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149" name="Google Shape;149;g2d122cb3afe_3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122cb3afe_1_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156" name="Google Shape;156;g2d122cb3afe_1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174e63225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163" name="Google Shape;163;g2d174e63225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d122cb3afe_1_10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170" name="Google Shape;170;g2d122cb3afe_1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d174e63225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d174e63225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2d174e63225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d122cb3afe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d122cb3afe_1_1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 Id="rId3"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2"/>
          <p:cNvSpPr txBox="1"/>
          <p:nvPr>
            <p:ph idx="1" type="body"/>
          </p:nvPr>
        </p:nvSpPr>
        <p:spPr>
          <a:xfrm>
            <a:off x="658368" y="3968496"/>
            <a:ext cx="6638544" cy="1650381"/>
          </a:xfrm>
          <a:prstGeom prst="rect">
            <a:avLst/>
          </a:prstGeom>
          <a:noFill/>
          <a:ln>
            <a:noFill/>
          </a:ln>
        </p:spPr>
        <p:txBody>
          <a:bodyPr anchorCtr="0" anchor="t" bIns="45700" lIns="0" spcFirstLastPara="1" rIns="91425" wrap="square" tIns="45700">
            <a:noAutofit/>
          </a:bodyPr>
          <a:lstStyle>
            <a:lvl1pPr indent="-228600" lvl="0" marL="457200" algn="l">
              <a:lnSpc>
                <a:spcPct val="130000"/>
              </a:lnSpc>
              <a:spcBef>
                <a:spcPts val="600"/>
              </a:spcBef>
              <a:spcAft>
                <a:spcPts val="0"/>
              </a:spcAft>
              <a:buSzPts val="3360"/>
              <a:buNone/>
              <a:defRPr b="0" i="0" sz="2800">
                <a:solidFill>
                  <a:schemeClr val="lt1"/>
                </a:solidFill>
                <a:latin typeface="Georgia"/>
                <a:ea typeface="Georgia"/>
                <a:cs typeface="Georgia"/>
                <a:sym typeface="Georgia"/>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 name="Google Shape;16;p2"/>
          <p:cNvSpPr txBox="1"/>
          <p:nvPr>
            <p:ph type="ctrTitle"/>
          </p:nvPr>
        </p:nvSpPr>
        <p:spPr>
          <a:xfrm>
            <a:off x="658368" y="1490472"/>
            <a:ext cx="6638544" cy="2386584"/>
          </a:xfrm>
          <a:prstGeom prst="rect">
            <a:avLst/>
          </a:prstGeom>
          <a:noFill/>
          <a:ln>
            <a:noFill/>
          </a:ln>
        </p:spPr>
        <p:txBody>
          <a:bodyPr anchorCtr="0" anchor="b" bIns="45700" lIns="0" spcFirstLastPara="1" rIns="91425" wrap="square" tIns="45700">
            <a:noAutofit/>
          </a:bodyPr>
          <a:lstStyle>
            <a:lvl1pPr lvl="0" algn="l">
              <a:lnSpc>
                <a:spcPct val="96666"/>
              </a:lnSpc>
              <a:spcBef>
                <a:spcPts val="0"/>
              </a:spcBef>
              <a:spcAft>
                <a:spcPts val="0"/>
              </a:spcAft>
              <a:buClr>
                <a:schemeClr val="lt1"/>
              </a:buClr>
              <a:buSzPts val="6000"/>
              <a:buFont typeface="Arial"/>
              <a:buNone/>
              <a:defRPr b="1" i="0" sz="600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University at Buffalo, The State University of New York logo" id="17" name="Google Shape;17;p2"/>
          <p:cNvPicPr preferRelativeResize="0"/>
          <p:nvPr/>
        </p:nvPicPr>
        <p:blipFill rotWithShape="1">
          <a:blip r:embed="rId3">
            <a:alphaModFix/>
          </a:blip>
          <a:srcRect b="0" l="0" r="0" t="0"/>
          <a:stretch/>
        </p:blipFill>
        <p:spPr>
          <a:xfrm>
            <a:off x="660400" y="6041226"/>
            <a:ext cx="4800600" cy="35602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Graph">
  <p:cSld name="Content and Graph">
    <p:spTree>
      <p:nvGrpSpPr>
        <p:cNvPr id="58" name="Shape 58"/>
        <p:cNvGrpSpPr/>
        <p:nvPr/>
      </p:nvGrpSpPr>
      <p:grpSpPr>
        <a:xfrm>
          <a:off x="0" y="0"/>
          <a:ext cx="0" cy="0"/>
          <a:chOff x="0" y="0"/>
          <a:chExt cx="0" cy="0"/>
        </a:xfrm>
      </p:grpSpPr>
      <p:sp>
        <p:nvSpPr>
          <p:cNvPr id="59" name="Google Shape;59;p11"/>
          <p:cNvSpPr txBox="1"/>
          <p:nvPr>
            <p:ph type="title"/>
          </p:nvPr>
        </p:nvSpPr>
        <p:spPr>
          <a:xfrm>
            <a:off x="566928" y="1499616"/>
            <a:ext cx="424891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1"/>
          <p:cNvSpPr txBox="1"/>
          <p:nvPr>
            <p:ph idx="1" type="body"/>
          </p:nvPr>
        </p:nvSpPr>
        <p:spPr>
          <a:xfrm>
            <a:off x="566928" y="2185416"/>
            <a:ext cx="424891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1"/>
          <p:cNvSpPr/>
          <p:nvPr>
            <p:ph idx="2" type="chart"/>
          </p:nvPr>
        </p:nvSpPr>
        <p:spPr>
          <a:xfrm>
            <a:off x="5161935" y="1976285"/>
            <a:ext cx="6325152" cy="3967316"/>
          </a:xfrm>
          <a:prstGeom prst="rect">
            <a:avLst/>
          </a:prstGeom>
          <a:solidFill>
            <a:srgbClr val="BFBFBF"/>
          </a:solid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lvl="1"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2pPr>
            <a:lvl3pPr lvl="2"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3pPr>
            <a:lvl4pPr lvl="3"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4pPr>
            <a:lvl5pPr lvl="4"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2" name="Google Shape;62;p11"/>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12"/>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2"/>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66" name="Shape 66"/>
        <p:cNvGrpSpPr/>
        <p:nvPr/>
      </p:nvGrpSpPr>
      <p:grpSpPr>
        <a:xfrm>
          <a:off x="0" y="0"/>
          <a:ext cx="0" cy="0"/>
          <a:chOff x="0" y="0"/>
          <a:chExt cx="0" cy="0"/>
        </a:xfrm>
      </p:grpSpPr>
      <p:sp>
        <p:nvSpPr>
          <p:cNvPr id="67" name="Google Shape;67;p13"/>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blipFill>
          <a:blip r:embed="rId2">
            <a:alphaModFix/>
          </a:blip>
          <a:stretch>
            <a:fillRect/>
          </a:stretch>
        </a:blipFill>
      </p:bgPr>
    </p:bg>
    <p:spTree>
      <p:nvGrpSpPr>
        <p:cNvPr id="73" name="Shape 73"/>
        <p:cNvGrpSpPr/>
        <p:nvPr/>
      </p:nvGrpSpPr>
      <p:grpSpPr>
        <a:xfrm>
          <a:off x="0" y="0"/>
          <a:ext cx="0" cy="0"/>
          <a:chOff x="0" y="0"/>
          <a:chExt cx="0" cy="0"/>
        </a:xfrm>
      </p:grpSpPr>
      <p:sp>
        <p:nvSpPr>
          <p:cNvPr id="74" name="Google Shape;74;p15"/>
          <p:cNvSpPr txBox="1"/>
          <p:nvPr>
            <p:ph idx="1" type="body"/>
          </p:nvPr>
        </p:nvSpPr>
        <p:spPr>
          <a:xfrm>
            <a:off x="658368" y="3968496"/>
            <a:ext cx="6638544" cy="1650381"/>
          </a:xfrm>
          <a:prstGeom prst="rect">
            <a:avLst/>
          </a:prstGeom>
          <a:noFill/>
          <a:ln>
            <a:noFill/>
          </a:ln>
        </p:spPr>
        <p:txBody>
          <a:bodyPr anchorCtr="0" anchor="t" bIns="45700" lIns="0" spcFirstLastPara="1" rIns="91425" wrap="square" tIns="45700">
            <a:noAutofit/>
          </a:bodyPr>
          <a:lstStyle>
            <a:lvl1pPr indent="-228600" lvl="0" marL="457200" algn="l">
              <a:lnSpc>
                <a:spcPct val="130000"/>
              </a:lnSpc>
              <a:spcBef>
                <a:spcPts val="700"/>
              </a:spcBef>
              <a:spcAft>
                <a:spcPts val="0"/>
              </a:spcAft>
              <a:buSzPts val="3300"/>
              <a:buNone/>
              <a:defRPr b="0" i="0" sz="2800">
                <a:solidFill>
                  <a:schemeClr val="lt1"/>
                </a:solidFill>
                <a:latin typeface="Georgia"/>
                <a:ea typeface="Georgia"/>
                <a:cs typeface="Georgia"/>
                <a:sym typeface="Georgia"/>
              </a:defRPr>
            </a:lvl1pPr>
            <a:lvl2pPr indent="-361950" lvl="1" marL="914400" algn="l">
              <a:lnSpc>
                <a:spcPct val="130000"/>
              </a:lnSpc>
              <a:spcBef>
                <a:spcPts val="700"/>
              </a:spcBef>
              <a:spcAft>
                <a:spcPts val="0"/>
              </a:spcAft>
              <a:buSzPts val="2100"/>
              <a:buChar char="-"/>
              <a:defRPr/>
            </a:lvl2pPr>
            <a:lvl3pPr indent="-361950" lvl="2" marL="1371600" algn="l">
              <a:lnSpc>
                <a:spcPct val="130000"/>
              </a:lnSpc>
              <a:spcBef>
                <a:spcPts val="700"/>
              </a:spcBef>
              <a:spcAft>
                <a:spcPts val="0"/>
              </a:spcAft>
              <a:buSzPts val="2100"/>
              <a:buChar char="-"/>
              <a:defRPr/>
            </a:lvl3pPr>
            <a:lvl4pPr indent="-361950" lvl="3" marL="1828800" algn="l">
              <a:lnSpc>
                <a:spcPct val="130000"/>
              </a:lnSpc>
              <a:spcBef>
                <a:spcPts val="700"/>
              </a:spcBef>
              <a:spcAft>
                <a:spcPts val="0"/>
              </a:spcAft>
              <a:buSzPts val="2100"/>
              <a:buChar char="-"/>
              <a:defRPr/>
            </a:lvl4pPr>
            <a:lvl5pPr indent="-361950" lvl="4" marL="2286000" algn="l">
              <a:lnSpc>
                <a:spcPct val="130000"/>
              </a:lnSpc>
              <a:spcBef>
                <a:spcPts val="700"/>
              </a:spcBef>
              <a:spcAft>
                <a:spcPts val="0"/>
              </a:spcAft>
              <a:buSzPts val="2100"/>
              <a:buChar char="-"/>
              <a:defRPr/>
            </a:lvl5pPr>
            <a:lvl6pPr indent="-349250" lvl="5" marL="2743200" algn="l">
              <a:lnSpc>
                <a:spcPct val="90000"/>
              </a:lnSpc>
              <a:spcBef>
                <a:spcPts val="500"/>
              </a:spcBef>
              <a:spcAft>
                <a:spcPts val="0"/>
              </a:spcAft>
              <a:buClr>
                <a:schemeClr val="dk1"/>
              </a:buClr>
              <a:buSzPts val="1900"/>
              <a:buChar char="•"/>
              <a:defRPr/>
            </a:lvl6pPr>
            <a:lvl7pPr indent="-349250" lvl="6" marL="3200400" algn="l">
              <a:lnSpc>
                <a:spcPct val="90000"/>
              </a:lnSpc>
              <a:spcBef>
                <a:spcPts val="500"/>
              </a:spcBef>
              <a:spcAft>
                <a:spcPts val="0"/>
              </a:spcAft>
              <a:buClr>
                <a:schemeClr val="dk1"/>
              </a:buClr>
              <a:buSzPts val="1900"/>
              <a:buChar char="•"/>
              <a:defRPr/>
            </a:lvl7pPr>
            <a:lvl8pPr indent="-349250" lvl="7" marL="3657600" algn="l">
              <a:lnSpc>
                <a:spcPct val="90000"/>
              </a:lnSpc>
              <a:spcBef>
                <a:spcPts val="500"/>
              </a:spcBef>
              <a:spcAft>
                <a:spcPts val="0"/>
              </a:spcAft>
              <a:buClr>
                <a:schemeClr val="dk1"/>
              </a:buClr>
              <a:buSzPts val="1900"/>
              <a:buChar char="•"/>
              <a:defRPr/>
            </a:lvl8pPr>
            <a:lvl9pPr indent="-349250" lvl="8" marL="4114800" algn="l">
              <a:lnSpc>
                <a:spcPct val="90000"/>
              </a:lnSpc>
              <a:spcBef>
                <a:spcPts val="500"/>
              </a:spcBef>
              <a:spcAft>
                <a:spcPts val="0"/>
              </a:spcAft>
              <a:buClr>
                <a:schemeClr val="dk1"/>
              </a:buClr>
              <a:buSzPts val="1900"/>
              <a:buChar char="•"/>
              <a:defRPr/>
            </a:lvl9pPr>
          </a:lstStyle>
          <a:p/>
        </p:txBody>
      </p:sp>
      <p:sp>
        <p:nvSpPr>
          <p:cNvPr id="75" name="Google Shape;75;p15"/>
          <p:cNvSpPr txBox="1"/>
          <p:nvPr>
            <p:ph type="ctrTitle"/>
          </p:nvPr>
        </p:nvSpPr>
        <p:spPr>
          <a:xfrm>
            <a:off x="658368" y="1490472"/>
            <a:ext cx="6638544" cy="2386584"/>
          </a:xfrm>
          <a:prstGeom prst="rect">
            <a:avLst/>
          </a:prstGeom>
          <a:noFill/>
          <a:ln>
            <a:noFill/>
          </a:ln>
        </p:spPr>
        <p:txBody>
          <a:bodyPr anchorCtr="0" anchor="b" bIns="45700" lIns="0" spcFirstLastPara="1" rIns="91425" wrap="square" tIns="45700">
            <a:noAutofit/>
          </a:bodyPr>
          <a:lstStyle>
            <a:lvl1pPr lvl="0" algn="l">
              <a:lnSpc>
                <a:spcPct val="96666"/>
              </a:lnSpc>
              <a:spcBef>
                <a:spcPts val="0"/>
              </a:spcBef>
              <a:spcAft>
                <a:spcPts val="0"/>
              </a:spcAft>
              <a:buClr>
                <a:schemeClr val="lt1"/>
              </a:buClr>
              <a:buSzPts val="6000"/>
              <a:buFont typeface="Arial"/>
              <a:buNone/>
              <a:defRPr b="1" i="0" sz="6000" cap="none">
                <a:solidFill>
                  <a:schemeClr val="lt1"/>
                </a:solidFill>
                <a:latin typeface="Arial"/>
                <a:ea typeface="Arial"/>
                <a:cs typeface="Arial"/>
                <a:sym typeface="Arial"/>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p:txBody>
      </p:sp>
      <p:pic>
        <p:nvPicPr>
          <p:cNvPr descr="University at Buffalo, The State University of New York logo" id="76" name="Google Shape;76;p15"/>
          <p:cNvPicPr preferRelativeResize="0"/>
          <p:nvPr/>
        </p:nvPicPr>
        <p:blipFill rotWithShape="1">
          <a:blip r:embed="rId3">
            <a:alphaModFix/>
          </a:blip>
          <a:srcRect b="0" l="0" r="0" t="0"/>
          <a:stretch/>
        </p:blipFill>
        <p:spPr>
          <a:xfrm>
            <a:off x="660400" y="6041226"/>
            <a:ext cx="4800600" cy="35602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p:cSld name="Divider Slide">
    <p:bg>
      <p:bgPr>
        <a:blipFill>
          <a:blip r:embed="rId2">
            <a:alphaModFix/>
          </a:blip>
          <a:stretch>
            <a:fillRect/>
          </a:stretch>
        </a:blipFill>
      </p:bgPr>
    </p:bg>
    <p:spTree>
      <p:nvGrpSpPr>
        <p:cNvPr id="77" name="Shape 77"/>
        <p:cNvGrpSpPr/>
        <p:nvPr/>
      </p:nvGrpSpPr>
      <p:grpSpPr>
        <a:xfrm>
          <a:off x="0" y="0"/>
          <a:ext cx="0" cy="0"/>
          <a:chOff x="0" y="0"/>
          <a:chExt cx="0" cy="0"/>
        </a:xfrm>
      </p:grpSpPr>
      <p:sp>
        <p:nvSpPr>
          <p:cNvPr id="78" name="Google Shape;78;p16"/>
          <p:cNvSpPr txBox="1"/>
          <p:nvPr>
            <p:ph type="ctrTitle"/>
          </p:nvPr>
        </p:nvSpPr>
        <p:spPr>
          <a:xfrm>
            <a:off x="658368" y="1490663"/>
            <a:ext cx="6638544" cy="2387600"/>
          </a:xfrm>
          <a:prstGeom prst="rect">
            <a:avLst/>
          </a:prstGeom>
          <a:noFill/>
          <a:ln>
            <a:noFill/>
          </a:ln>
        </p:spPr>
        <p:txBody>
          <a:bodyPr anchorCtr="0" anchor="b" bIns="45700" lIns="0" spcFirstLastPara="1" rIns="91425" wrap="square" tIns="45700">
            <a:noAutofit/>
          </a:bodyPr>
          <a:lstStyle>
            <a:lvl1pPr lvl="0" algn="l">
              <a:lnSpc>
                <a:spcPct val="96666"/>
              </a:lnSpc>
              <a:spcBef>
                <a:spcPts val="0"/>
              </a:spcBef>
              <a:spcAft>
                <a:spcPts val="0"/>
              </a:spcAft>
              <a:buClr>
                <a:schemeClr val="lt1"/>
              </a:buClr>
              <a:buSzPts val="6000"/>
              <a:buFont typeface="Arial"/>
              <a:buNone/>
              <a:defRPr b="1" i="0" sz="6000" cap="none">
                <a:solidFill>
                  <a:schemeClr val="lt1"/>
                </a:solidFill>
                <a:latin typeface="Arial"/>
                <a:ea typeface="Arial"/>
                <a:cs typeface="Arial"/>
                <a:sym typeface="Arial"/>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p:txBody>
      </p:sp>
      <p:sp>
        <p:nvSpPr>
          <p:cNvPr id="79" name="Google Shape;79;p16"/>
          <p:cNvSpPr txBox="1"/>
          <p:nvPr>
            <p:ph idx="1" type="subTitle"/>
          </p:nvPr>
        </p:nvSpPr>
        <p:spPr>
          <a:xfrm>
            <a:off x="658368" y="3970337"/>
            <a:ext cx="6638544" cy="2212976"/>
          </a:xfrm>
          <a:prstGeom prst="rect">
            <a:avLst/>
          </a:prstGeom>
          <a:noFill/>
          <a:ln>
            <a:noFill/>
          </a:ln>
        </p:spPr>
        <p:txBody>
          <a:bodyPr anchorCtr="0" anchor="t" bIns="45700" lIns="0" spcFirstLastPara="1" rIns="91425" wrap="square" tIns="45700">
            <a:noAutofit/>
          </a:bodyPr>
          <a:lstStyle>
            <a:lvl1pPr lvl="0" algn="l">
              <a:lnSpc>
                <a:spcPct val="130000"/>
              </a:lnSpc>
              <a:spcBef>
                <a:spcPts val="700"/>
              </a:spcBef>
              <a:spcAft>
                <a:spcPts val="0"/>
              </a:spcAft>
              <a:buSzPts val="3300"/>
              <a:buNone/>
              <a:defRPr b="0" sz="2800">
                <a:solidFill>
                  <a:schemeClr val="lt1"/>
                </a:solidFill>
                <a:latin typeface="Georgia"/>
                <a:ea typeface="Georgia"/>
                <a:cs typeface="Georgia"/>
                <a:sym typeface="Georgia"/>
              </a:defRPr>
            </a:lvl1pPr>
            <a:lvl2pPr lvl="1" algn="ctr">
              <a:lnSpc>
                <a:spcPct val="130000"/>
              </a:lnSpc>
              <a:spcBef>
                <a:spcPts val="700"/>
              </a:spcBef>
              <a:spcAft>
                <a:spcPts val="0"/>
              </a:spcAft>
              <a:buSzPts val="2400"/>
              <a:buNone/>
              <a:defRPr sz="2000"/>
            </a:lvl2pPr>
            <a:lvl3pPr lvl="2" algn="ctr">
              <a:lnSpc>
                <a:spcPct val="130000"/>
              </a:lnSpc>
              <a:spcBef>
                <a:spcPts val="700"/>
              </a:spcBef>
              <a:spcAft>
                <a:spcPts val="0"/>
              </a:spcAft>
              <a:buSzPts val="2100"/>
              <a:buNone/>
              <a:defRPr sz="1900"/>
            </a:lvl3pPr>
            <a:lvl4pPr lvl="3" algn="ctr">
              <a:lnSpc>
                <a:spcPct val="130000"/>
              </a:lnSpc>
              <a:spcBef>
                <a:spcPts val="700"/>
              </a:spcBef>
              <a:spcAft>
                <a:spcPts val="0"/>
              </a:spcAft>
              <a:buSzPts val="1900"/>
              <a:buNone/>
              <a:defRPr sz="1600"/>
            </a:lvl4pPr>
            <a:lvl5pPr lvl="4" algn="ctr">
              <a:lnSpc>
                <a:spcPct val="130000"/>
              </a:lnSpc>
              <a:spcBef>
                <a:spcPts val="700"/>
              </a:spcBef>
              <a:spcAft>
                <a:spcPts val="0"/>
              </a:spcAft>
              <a:buSzPts val="19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descr="University at Buffalo, The State University of New York logo" id="80" name="Google Shape;80;p16"/>
          <p:cNvPicPr preferRelativeResize="0"/>
          <p:nvPr/>
        </p:nvPicPr>
        <p:blipFill rotWithShape="1">
          <a:blip r:embed="rId3">
            <a:alphaModFix/>
          </a:blip>
          <a:srcRect b="0" l="0" r="0" t="0"/>
          <a:stretch/>
        </p:blipFill>
        <p:spPr>
          <a:xfrm>
            <a:off x="355600" y="321146"/>
            <a:ext cx="4800600" cy="35602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1" name="Shape 81"/>
        <p:cNvGrpSpPr/>
        <p:nvPr/>
      </p:nvGrpSpPr>
      <p:grpSpPr>
        <a:xfrm>
          <a:off x="0" y="0"/>
          <a:ext cx="0" cy="0"/>
          <a:chOff x="0" y="0"/>
          <a:chExt cx="0" cy="0"/>
        </a:xfrm>
      </p:grpSpPr>
      <p:sp>
        <p:nvSpPr>
          <p:cNvPr id="82" name="Google Shape;82;p17"/>
          <p:cNvSpPr txBox="1"/>
          <p:nvPr>
            <p:ph type="title"/>
          </p:nvPr>
        </p:nvSpPr>
        <p:spPr>
          <a:xfrm>
            <a:off x="566928" y="1499616"/>
            <a:ext cx="695147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900"/>
              <a:buNone/>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p:txBody>
      </p:sp>
      <p:sp>
        <p:nvSpPr>
          <p:cNvPr id="83" name="Google Shape;83;p17"/>
          <p:cNvSpPr txBox="1"/>
          <p:nvPr>
            <p:ph idx="1" type="body"/>
          </p:nvPr>
        </p:nvSpPr>
        <p:spPr>
          <a:xfrm>
            <a:off x="566928" y="2185416"/>
            <a:ext cx="6951472" cy="3968249"/>
          </a:xfrm>
          <a:prstGeom prst="rect">
            <a:avLst/>
          </a:prstGeom>
          <a:noFill/>
          <a:ln>
            <a:noFill/>
          </a:ln>
        </p:spPr>
        <p:txBody>
          <a:bodyPr anchorCtr="0" anchor="t" bIns="45700" lIns="91425" spcFirstLastPara="1" rIns="91425" wrap="square" tIns="45700">
            <a:noAutofit/>
          </a:bodyPr>
          <a:lstStyle>
            <a:lvl1pPr indent="-361950" lvl="0" marL="457200" algn="l">
              <a:lnSpc>
                <a:spcPct val="130000"/>
              </a:lnSpc>
              <a:spcBef>
                <a:spcPts val="700"/>
              </a:spcBef>
              <a:spcAft>
                <a:spcPts val="0"/>
              </a:spcAft>
              <a:buSzPts val="2100"/>
              <a:buChar char="•"/>
              <a:defRPr/>
            </a:lvl1pPr>
            <a:lvl2pPr indent="-361950" lvl="1" marL="914400" algn="l">
              <a:lnSpc>
                <a:spcPct val="130000"/>
              </a:lnSpc>
              <a:spcBef>
                <a:spcPts val="700"/>
              </a:spcBef>
              <a:spcAft>
                <a:spcPts val="0"/>
              </a:spcAft>
              <a:buSzPts val="2100"/>
              <a:buChar char="-"/>
              <a:defRPr/>
            </a:lvl2pPr>
            <a:lvl3pPr indent="-361950" lvl="2" marL="1371600" algn="l">
              <a:lnSpc>
                <a:spcPct val="130000"/>
              </a:lnSpc>
              <a:spcBef>
                <a:spcPts val="700"/>
              </a:spcBef>
              <a:spcAft>
                <a:spcPts val="0"/>
              </a:spcAft>
              <a:buSzPts val="2100"/>
              <a:buChar char="-"/>
              <a:defRPr/>
            </a:lvl3pPr>
            <a:lvl4pPr indent="-361950" lvl="3" marL="1828800" algn="l">
              <a:lnSpc>
                <a:spcPct val="130000"/>
              </a:lnSpc>
              <a:spcBef>
                <a:spcPts val="700"/>
              </a:spcBef>
              <a:spcAft>
                <a:spcPts val="0"/>
              </a:spcAft>
              <a:buSzPts val="2100"/>
              <a:buChar char="-"/>
              <a:defRPr/>
            </a:lvl4pPr>
            <a:lvl5pPr indent="-361950" lvl="4" marL="2286000" algn="l">
              <a:lnSpc>
                <a:spcPct val="130000"/>
              </a:lnSpc>
              <a:spcBef>
                <a:spcPts val="700"/>
              </a:spcBef>
              <a:spcAft>
                <a:spcPts val="0"/>
              </a:spcAft>
              <a:buSzPts val="2100"/>
              <a:buChar char="-"/>
              <a:defRPr/>
            </a:lvl5pPr>
            <a:lvl6pPr indent="-349250" lvl="5" marL="2743200" algn="l">
              <a:lnSpc>
                <a:spcPct val="90000"/>
              </a:lnSpc>
              <a:spcBef>
                <a:spcPts val="500"/>
              </a:spcBef>
              <a:spcAft>
                <a:spcPts val="0"/>
              </a:spcAft>
              <a:buClr>
                <a:schemeClr val="dk1"/>
              </a:buClr>
              <a:buSzPts val="1900"/>
              <a:buChar char="•"/>
              <a:defRPr/>
            </a:lvl6pPr>
            <a:lvl7pPr indent="-349250" lvl="6" marL="3200400" algn="l">
              <a:lnSpc>
                <a:spcPct val="90000"/>
              </a:lnSpc>
              <a:spcBef>
                <a:spcPts val="500"/>
              </a:spcBef>
              <a:spcAft>
                <a:spcPts val="0"/>
              </a:spcAft>
              <a:buClr>
                <a:schemeClr val="dk1"/>
              </a:buClr>
              <a:buSzPts val="1900"/>
              <a:buChar char="•"/>
              <a:defRPr/>
            </a:lvl7pPr>
            <a:lvl8pPr indent="-349250" lvl="7" marL="3657600" algn="l">
              <a:lnSpc>
                <a:spcPct val="90000"/>
              </a:lnSpc>
              <a:spcBef>
                <a:spcPts val="500"/>
              </a:spcBef>
              <a:spcAft>
                <a:spcPts val="0"/>
              </a:spcAft>
              <a:buClr>
                <a:schemeClr val="dk1"/>
              </a:buClr>
              <a:buSzPts val="1900"/>
              <a:buChar char="•"/>
              <a:defRPr/>
            </a:lvl8pPr>
            <a:lvl9pPr indent="-349250" lvl="8" marL="4114800" algn="l">
              <a:lnSpc>
                <a:spcPct val="90000"/>
              </a:lnSpc>
              <a:spcBef>
                <a:spcPts val="500"/>
              </a:spcBef>
              <a:spcAft>
                <a:spcPts val="0"/>
              </a:spcAft>
              <a:buClr>
                <a:schemeClr val="dk1"/>
              </a:buClr>
              <a:buSzPts val="1900"/>
              <a:buChar char="•"/>
              <a:defRPr/>
            </a:lvl9pPr>
          </a:lstStyle>
          <a:p/>
        </p:txBody>
      </p:sp>
      <p:sp>
        <p:nvSpPr>
          <p:cNvPr id="84" name="Google Shape;84;p17"/>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ouble Content" type="twoObj">
  <p:cSld name="TWO_OBJECTS">
    <p:spTree>
      <p:nvGrpSpPr>
        <p:cNvPr id="85" name="Shape 85"/>
        <p:cNvGrpSpPr/>
        <p:nvPr/>
      </p:nvGrpSpPr>
      <p:grpSpPr>
        <a:xfrm>
          <a:off x="0" y="0"/>
          <a:ext cx="0" cy="0"/>
          <a:chOff x="0" y="0"/>
          <a:chExt cx="0" cy="0"/>
        </a:xfrm>
      </p:grpSpPr>
      <p:sp>
        <p:nvSpPr>
          <p:cNvPr id="86" name="Google Shape;86;p18"/>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900"/>
              <a:buNone/>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p:txBody>
      </p:sp>
      <p:sp>
        <p:nvSpPr>
          <p:cNvPr id="87" name="Google Shape;87;p18"/>
          <p:cNvSpPr txBox="1"/>
          <p:nvPr>
            <p:ph idx="1" type="body"/>
          </p:nvPr>
        </p:nvSpPr>
        <p:spPr>
          <a:xfrm>
            <a:off x="566928" y="2185416"/>
            <a:ext cx="4500372" cy="3948684"/>
          </a:xfrm>
          <a:prstGeom prst="rect">
            <a:avLst/>
          </a:prstGeom>
          <a:noFill/>
          <a:ln>
            <a:noFill/>
          </a:ln>
        </p:spPr>
        <p:txBody>
          <a:bodyPr anchorCtr="0" anchor="t" bIns="45700" lIns="91425" spcFirstLastPara="1" rIns="91425" wrap="square" tIns="45700">
            <a:noAutofit/>
          </a:bodyPr>
          <a:lstStyle>
            <a:lvl1pPr indent="-361950" lvl="0" marL="457200" algn="l">
              <a:lnSpc>
                <a:spcPct val="130000"/>
              </a:lnSpc>
              <a:spcBef>
                <a:spcPts val="700"/>
              </a:spcBef>
              <a:spcAft>
                <a:spcPts val="0"/>
              </a:spcAft>
              <a:buSzPts val="2100"/>
              <a:buChar char="•"/>
              <a:defRPr/>
            </a:lvl1pPr>
            <a:lvl2pPr indent="-361950" lvl="1" marL="914400" algn="l">
              <a:lnSpc>
                <a:spcPct val="130000"/>
              </a:lnSpc>
              <a:spcBef>
                <a:spcPts val="700"/>
              </a:spcBef>
              <a:spcAft>
                <a:spcPts val="0"/>
              </a:spcAft>
              <a:buSzPts val="2100"/>
              <a:buChar char="-"/>
              <a:defRPr/>
            </a:lvl2pPr>
            <a:lvl3pPr indent="-361950" lvl="2" marL="1371600" algn="l">
              <a:lnSpc>
                <a:spcPct val="130000"/>
              </a:lnSpc>
              <a:spcBef>
                <a:spcPts val="700"/>
              </a:spcBef>
              <a:spcAft>
                <a:spcPts val="0"/>
              </a:spcAft>
              <a:buSzPts val="2100"/>
              <a:buChar char="-"/>
              <a:defRPr/>
            </a:lvl3pPr>
            <a:lvl4pPr indent="-361950" lvl="3" marL="1828800" algn="l">
              <a:lnSpc>
                <a:spcPct val="130000"/>
              </a:lnSpc>
              <a:spcBef>
                <a:spcPts val="700"/>
              </a:spcBef>
              <a:spcAft>
                <a:spcPts val="0"/>
              </a:spcAft>
              <a:buSzPts val="2100"/>
              <a:buChar char="-"/>
              <a:defRPr/>
            </a:lvl4pPr>
            <a:lvl5pPr indent="-361950" lvl="4" marL="2286000" algn="l">
              <a:lnSpc>
                <a:spcPct val="130000"/>
              </a:lnSpc>
              <a:spcBef>
                <a:spcPts val="700"/>
              </a:spcBef>
              <a:spcAft>
                <a:spcPts val="0"/>
              </a:spcAft>
              <a:buSzPts val="2100"/>
              <a:buChar char="-"/>
              <a:defRPr/>
            </a:lvl5pPr>
            <a:lvl6pPr indent="-349250" lvl="5" marL="2743200" algn="l">
              <a:lnSpc>
                <a:spcPct val="90000"/>
              </a:lnSpc>
              <a:spcBef>
                <a:spcPts val="500"/>
              </a:spcBef>
              <a:spcAft>
                <a:spcPts val="0"/>
              </a:spcAft>
              <a:buClr>
                <a:schemeClr val="dk1"/>
              </a:buClr>
              <a:buSzPts val="1900"/>
              <a:buChar char="•"/>
              <a:defRPr/>
            </a:lvl6pPr>
            <a:lvl7pPr indent="-349250" lvl="6" marL="3200400" algn="l">
              <a:lnSpc>
                <a:spcPct val="90000"/>
              </a:lnSpc>
              <a:spcBef>
                <a:spcPts val="500"/>
              </a:spcBef>
              <a:spcAft>
                <a:spcPts val="0"/>
              </a:spcAft>
              <a:buClr>
                <a:schemeClr val="dk1"/>
              </a:buClr>
              <a:buSzPts val="1900"/>
              <a:buChar char="•"/>
              <a:defRPr/>
            </a:lvl7pPr>
            <a:lvl8pPr indent="-349250" lvl="7" marL="3657600" algn="l">
              <a:lnSpc>
                <a:spcPct val="90000"/>
              </a:lnSpc>
              <a:spcBef>
                <a:spcPts val="500"/>
              </a:spcBef>
              <a:spcAft>
                <a:spcPts val="0"/>
              </a:spcAft>
              <a:buClr>
                <a:schemeClr val="dk1"/>
              </a:buClr>
              <a:buSzPts val="1900"/>
              <a:buChar char="•"/>
              <a:defRPr/>
            </a:lvl8pPr>
            <a:lvl9pPr indent="-349250" lvl="8" marL="4114800" algn="l">
              <a:lnSpc>
                <a:spcPct val="90000"/>
              </a:lnSpc>
              <a:spcBef>
                <a:spcPts val="500"/>
              </a:spcBef>
              <a:spcAft>
                <a:spcPts val="0"/>
              </a:spcAft>
              <a:buClr>
                <a:schemeClr val="dk1"/>
              </a:buClr>
              <a:buSzPts val="1900"/>
              <a:buChar char="•"/>
              <a:defRPr/>
            </a:lvl9pPr>
          </a:lstStyle>
          <a:p/>
        </p:txBody>
      </p:sp>
      <p:sp>
        <p:nvSpPr>
          <p:cNvPr id="88" name="Google Shape;88;p18"/>
          <p:cNvSpPr txBox="1"/>
          <p:nvPr>
            <p:ph idx="2" type="body"/>
          </p:nvPr>
        </p:nvSpPr>
        <p:spPr>
          <a:xfrm>
            <a:off x="5410200" y="2185416"/>
            <a:ext cx="4498848" cy="3950208"/>
          </a:xfrm>
          <a:prstGeom prst="rect">
            <a:avLst/>
          </a:prstGeom>
          <a:noFill/>
          <a:ln>
            <a:noFill/>
          </a:ln>
        </p:spPr>
        <p:txBody>
          <a:bodyPr anchorCtr="0" anchor="t" bIns="45700" lIns="91425" spcFirstLastPara="1" rIns="91425" wrap="square" tIns="45700">
            <a:noAutofit/>
          </a:bodyPr>
          <a:lstStyle>
            <a:lvl1pPr indent="-361950" lvl="0" marL="457200" algn="l">
              <a:lnSpc>
                <a:spcPct val="130000"/>
              </a:lnSpc>
              <a:spcBef>
                <a:spcPts val="700"/>
              </a:spcBef>
              <a:spcAft>
                <a:spcPts val="0"/>
              </a:spcAft>
              <a:buSzPts val="2100"/>
              <a:buChar char="•"/>
              <a:defRPr/>
            </a:lvl1pPr>
            <a:lvl2pPr indent="-361950" lvl="1" marL="914400" algn="l">
              <a:lnSpc>
                <a:spcPct val="130000"/>
              </a:lnSpc>
              <a:spcBef>
                <a:spcPts val="700"/>
              </a:spcBef>
              <a:spcAft>
                <a:spcPts val="0"/>
              </a:spcAft>
              <a:buSzPts val="2100"/>
              <a:buChar char="-"/>
              <a:defRPr/>
            </a:lvl2pPr>
            <a:lvl3pPr indent="-361950" lvl="2" marL="1371600" algn="l">
              <a:lnSpc>
                <a:spcPct val="130000"/>
              </a:lnSpc>
              <a:spcBef>
                <a:spcPts val="700"/>
              </a:spcBef>
              <a:spcAft>
                <a:spcPts val="0"/>
              </a:spcAft>
              <a:buSzPts val="2100"/>
              <a:buChar char="-"/>
              <a:defRPr/>
            </a:lvl3pPr>
            <a:lvl4pPr indent="-361950" lvl="3" marL="1828800" algn="l">
              <a:lnSpc>
                <a:spcPct val="130000"/>
              </a:lnSpc>
              <a:spcBef>
                <a:spcPts val="700"/>
              </a:spcBef>
              <a:spcAft>
                <a:spcPts val="0"/>
              </a:spcAft>
              <a:buSzPts val="2100"/>
              <a:buChar char="-"/>
              <a:defRPr/>
            </a:lvl4pPr>
            <a:lvl5pPr indent="-361950" lvl="4" marL="2286000" algn="l">
              <a:lnSpc>
                <a:spcPct val="130000"/>
              </a:lnSpc>
              <a:spcBef>
                <a:spcPts val="700"/>
              </a:spcBef>
              <a:spcAft>
                <a:spcPts val="0"/>
              </a:spcAft>
              <a:buSzPts val="2100"/>
              <a:buChar char="-"/>
              <a:defRPr/>
            </a:lvl5pPr>
            <a:lvl6pPr indent="-349250" lvl="5" marL="2743200" algn="l">
              <a:lnSpc>
                <a:spcPct val="90000"/>
              </a:lnSpc>
              <a:spcBef>
                <a:spcPts val="500"/>
              </a:spcBef>
              <a:spcAft>
                <a:spcPts val="0"/>
              </a:spcAft>
              <a:buClr>
                <a:schemeClr val="dk1"/>
              </a:buClr>
              <a:buSzPts val="1900"/>
              <a:buChar char="•"/>
              <a:defRPr/>
            </a:lvl6pPr>
            <a:lvl7pPr indent="-349250" lvl="6" marL="3200400" algn="l">
              <a:lnSpc>
                <a:spcPct val="90000"/>
              </a:lnSpc>
              <a:spcBef>
                <a:spcPts val="500"/>
              </a:spcBef>
              <a:spcAft>
                <a:spcPts val="0"/>
              </a:spcAft>
              <a:buClr>
                <a:schemeClr val="dk1"/>
              </a:buClr>
              <a:buSzPts val="1900"/>
              <a:buChar char="•"/>
              <a:defRPr/>
            </a:lvl7pPr>
            <a:lvl8pPr indent="-349250" lvl="7" marL="3657600" algn="l">
              <a:lnSpc>
                <a:spcPct val="90000"/>
              </a:lnSpc>
              <a:spcBef>
                <a:spcPts val="500"/>
              </a:spcBef>
              <a:spcAft>
                <a:spcPts val="0"/>
              </a:spcAft>
              <a:buClr>
                <a:schemeClr val="dk1"/>
              </a:buClr>
              <a:buSzPts val="1900"/>
              <a:buChar char="•"/>
              <a:defRPr/>
            </a:lvl8pPr>
            <a:lvl9pPr indent="-349250" lvl="8" marL="4114800" algn="l">
              <a:lnSpc>
                <a:spcPct val="90000"/>
              </a:lnSpc>
              <a:spcBef>
                <a:spcPts val="500"/>
              </a:spcBef>
              <a:spcAft>
                <a:spcPts val="0"/>
              </a:spcAft>
              <a:buClr>
                <a:schemeClr val="dk1"/>
              </a:buClr>
              <a:buSzPts val="1900"/>
              <a:buChar char="•"/>
              <a:defRPr/>
            </a:lvl9pPr>
          </a:lstStyle>
          <a:p/>
        </p:txBody>
      </p:sp>
      <p:sp>
        <p:nvSpPr>
          <p:cNvPr id="89" name="Google Shape;89;p18"/>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ed List">
  <p:cSld name="Bulleted List">
    <p:spTree>
      <p:nvGrpSpPr>
        <p:cNvPr id="90" name="Shape 90"/>
        <p:cNvGrpSpPr/>
        <p:nvPr/>
      </p:nvGrpSpPr>
      <p:grpSpPr>
        <a:xfrm>
          <a:off x="0" y="0"/>
          <a:ext cx="0" cy="0"/>
          <a:chOff x="0" y="0"/>
          <a:chExt cx="0" cy="0"/>
        </a:xfrm>
      </p:grpSpPr>
      <p:sp>
        <p:nvSpPr>
          <p:cNvPr id="91" name="Google Shape;91;p19"/>
          <p:cNvSpPr txBox="1"/>
          <p:nvPr>
            <p:ph type="title"/>
          </p:nvPr>
        </p:nvSpPr>
        <p:spPr>
          <a:xfrm>
            <a:off x="566928" y="1499616"/>
            <a:ext cx="695147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900"/>
              <a:buNone/>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p:txBody>
      </p:sp>
      <p:sp>
        <p:nvSpPr>
          <p:cNvPr id="92" name="Google Shape;92;p19"/>
          <p:cNvSpPr txBox="1"/>
          <p:nvPr>
            <p:ph idx="1" type="body"/>
          </p:nvPr>
        </p:nvSpPr>
        <p:spPr>
          <a:xfrm>
            <a:off x="566928" y="2185416"/>
            <a:ext cx="6951472" cy="3968249"/>
          </a:xfrm>
          <a:prstGeom prst="rect">
            <a:avLst/>
          </a:prstGeom>
          <a:noFill/>
          <a:ln>
            <a:noFill/>
          </a:ln>
        </p:spPr>
        <p:txBody>
          <a:bodyPr anchorCtr="0" anchor="t" bIns="45700" lIns="91425" spcFirstLastPara="1" rIns="91425" wrap="square" tIns="45700">
            <a:noAutofit/>
          </a:bodyPr>
          <a:lstStyle>
            <a:lvl1pPr indent="-361950" lvl="0" marL="457200" algn="l">
              <a:lnSpc>
                <a:spcPct val="130000"/>
              </a:lnSpc>
              <a:spcBef>
                <a:spcPts val="700"/>
              </a:spcBef>
              <a:spcAft>
                <a:spcPts val="0"/>
              </a:spcAft>
              <a:buSzPts val="2100"/>
              <a:buChar char="•"/>
              <a:defRPr/>
            </a:lvl1pPr>
            <a:lvl2pPr indent="-361950" lvl="1" marL="914400" algn="l">
              <a:lnSpc>
                <a:spcPct val="130000"/>
              </a:lnSpc>
              <a:spcBef>
                <a:spcPts val="700"/>
              </a:spcBef>
              <a:spcAft>
                <a:spcPts val="0"/>
              </a:spcAft>
              <a:buSzPts val="2100"/>
              <a:buChar char="-"/>
              <a:defRPr/>
            </a:lvl2pPr>
            <a:lvl3pPr indent="-361950" lvl="2" marL="1371600" algn="l">
              <a:lnSpc>
                <a:spcPct val="130000"/>
              </a:lnSpc>
              <a:spcBef>
                <a:spcPts val="700"/>
              </a:spcBef>
              <a:spcAft>
                <a:spcPts val="0"/>
              </a:spcAft>
              <a:buSzPts val="2100"/>
              <a:buChar char="-"/>
              <a:defRPr/>
            </a:lvl3pPr>
            <a:lvl4pPr indent="-361950" lvl="3" marL="1828800" algn="l">
              <a:lnSpc>
                <a:spcPct val="130000"/>
              </a:lnSpc>
              <a:spcBef>
                <a:spcPts val="700"/>
              </a:spcBef>
              <a:spcAft>
                <a:spcPts val="0"/>
              </a:spcAft>
              <a:buSzPts val="2100"/>
              <a:buChar char="-"/>
              <a:defRPr/>
            </a:lvl4pPr>
            <a:lvl5pPr indent="-361950" lvl="4" marL="2286000" algn="l">
              <a:lnSpc>
                <a:spcPct val="130000"/>
              </a:lnSpc>
              <a:spcBef>
                <a:spcPts val="700"/>
              </a:spcBef>
              <a:spcAft>
                <a:spcPts val="0"/>
              </a:spcAft>
              <a:buSzPts val="2100"/>
              <a:buChar char="-"/>
              <a:defRPr/>
            </a:lvl5pPr>
            <a:lvl6pPr indent="-349250" lvl="5" marL="2743200" algn="l">
              <a:lnSpc>
                <a:spcPct val="90000"/>
              </a:lnSpc>
              <a:spcBef>
                <a:spcPts val="500"/>
              </a:spcBef>
              <a:spcAft>
                <a:spcPts val="0"/>
              </a:spcAft>
              <a:buClr>
                <a:schemeClr val="dk1"/>
              </a:buClr>
              <a:buSzPts val="1900"/>
              <a:buChar char="•"/>
              <a:defRPr/>
            </a:lvl6pPr>
            <a:lvl7pPr indent="-349250" lvl="6" marL="3200400" algn="l">
              <a:lnSpc>
                <a:spcPct val="90000"/>
              </a:lnSpc>
              <a:spcBef>
                <a:spcPts val="500"/>
              </a:spcBef>
              <a:spcAft>
                <a:spcPts val="0"/>
              </a:spcAft>
              <a:buClr>
                <a:schemeClr val="dk1"/>
              </a:buClr>
              <a:buSzPts val="1900"/>
              <a:buChar char="•"/>
              <a:defRPr/>
            </a:lvl7pPr>
            <a:lvl8pPr indent="-349250" lvl="7" marL="3657600" algn="l">
              <a:lnSpc>
                <a:spcPct val="90000"/>
              </a:lnSpc>
              <a:spcBef>
                <a:spcPts val="500"/>
              </a:spcBef>
              <a:spcAft>
                <a:spcPts val="0"/>
              </a:spcAft>
              <a:buClr>
                <a:schemeClr val="dk1"/>
              </a:buClr>
              <a:buSzPts val="1900"/>
              <a:buChar char="•"/>
              <a:defRPr/>
            </a:lvl8pPr>
            <a:lvl9pPr indent="-349250" lvl="8" marL="4114800" algn="l">
              <a:lnSpc>
                <a:spcPct val="90000"/>
              </a:lnSpc>
              <a:spcBef>
                <a:spcPts val="500"/>
              </a:spcBef>
              <a:spcAft>
                <a:spcPts val="0"/>
              </a:spcAft>
              <a:buClr>
                <a:schemeClr val="dk1"/>
              </a:buClr>
              <a:buSzPts val="1900"/>
              <a:buChar char="•"/>
              <a:defRPr/>
            </a:lvl9pPr>
          </a:lstStyle>
          <a:p/>
        </p:txBody>
      </p:sp>
      <p:sp>
        <p:nvSpPr>
          <p:cNvPr id="93" name="Google Shape;93;p19"/>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4" name="Shape 94"/>
        <p:cNvGrpSpPr/>
        <p:nvPr/>
      </p:nvGrpSpPr>
      <p:grpSpPr>
        <a:xfrm>
          <a:off x="0" y="0"/>
          <a:ext cx="0" cy="0"/>
          <a:chOff x="0" y="0"/>
          <a:chExt cx="0" cy="0"/>
        </a:xfrm>
      </p:grpSpPr>
      <p:sp>
        <p:nvSpPr>
          <p:cNvPr id="95" name="Google Shape;95;p20"/>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900"/>
              <a:buNone/>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p:txBody>
      </p:sp>
      <p:sp>
        <p:nvSpPr>
          <p:cNvPr id="96" name="Google Shape;96;p20"/>
          <p:cNvSpPr txBox="1"/>
          <p:nvPr>
            <p:ph idx="1" type="body"/>
          </p:nvPr>
        </p:nvSpPr>
        <p:spPr>
          <a:xfrm>
            <a:off x="566928" y="2185416"/>
            <a:ext cx="5138928" cy="393192"/>
          </a:xfrm>
          <a:prstGeom prst="rect">
            <a:avLst/>
          </a:prstGeom>
          <a:noFill/>
          <a:ln>
            <a:noFill/>
          </a:ln>
        </p:spPr>
        <p:txBody>
          <a:bodyPr anchorCtr="0" anchor="t" bIns="45700" lIns="91425" spcFirstLastPara="1" rIns="91425" wrap="square" tIns="45700">
            <a:spAutoFit/>
          </a:bodyPr>
          <a:lstStyle>
            <a:lvl1pPr indent="-228600" lvl="0" marL="457200" algn="l">
              <a:lnSpc>
                <a:spcPct val="130000"/>
              </a:lnSpc>
              <a:spcBef>
                <a:spcPts val="700"/>
              </a:spcBef>
              <a:spcAft>
                <a:spcPts val="0"/>
              </a:spcAft>
              <a:buSzPts val="1900"/>
              <a:buNone/>
              <a:defRPr b="1" sz="1600" cap="none">
                <a:solidFill>
                  <a:schemeClr val="dk2"/>
                </a:solidFill>
              </a:defRPr>
            </a:lvl1pPr>
            <a:lvl2pPr indent="-228600" lvl="1" marL="914400" algn="l">
              <a:lnSpc>
                <a:spcPct val="130000"/>
              </a:lnSpc>
              <a:spcBef>
                <a:spcPts val="700"/>
              </a:spcBef>
              <a:spcAft>
                <a:spcPts val="0"/>
              </a:spcAft>
              <a:buSzPts val="2400"/>
              <a:buNone/>
              <a:defRPr b="1" sz="2000"/>
            </a:lvl2pPr>
            <a:lvl3pPr indent="-228600" lvl="2" marL="1371600" algn="l">
              <a:lnSpc>
                <a:spcPct val="130000"/>
              </a:lnSpc>
              <a:spcBef>
                <a:spcPts val="700"/>
              </a:spcBef>
              <a:spcAft>
                <a:spcPts val="0"/>
              </a:spcAft>
              <a:buSzPts val="2100"/>
              <a:buNone/>
              <a:defRPr b="1" sz="1900"/>
            </a:lvl3pPr>
            <a:lvl4pPr indent="-228600" lvl="3" marL="1828800" algn="l">
              <a:lnSpc>
                <a:spcPct val="130000"/>
              </a:lnSpc>
              <a:spcBef>
                <a:spcPts val="700"/>
              </a:spcBef>
              <a:spcAft>
                <a:spcPts val="0"/>
              </a:spcAft>
              <a:buSzPts val="1900"/>
              <a:buNone/>
              <a:defRPr b="1" sz="1600"/>
            </a:lvl4pPr>
            <a:lvl5pPr indent="-228600" lvl="4" marL="2286000" algn="l">
              <a:lnSpc>
                <a:spcPct val="130000"/>
              </a:lnSpc>
              <a:spcBef>
                <a:spcPts val="700"/>
              </a:spcBef>
              <a:spcAft>
                <a:spcPts val="0"/>
              </a:spcAft>
              <a:buSzPts val="19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7" name="Google Shape;97;p20"/>
          <p:cNvSpPr txBox="1"/>
          <p:nvPr>
            <p:ph idx="2" type="body"/>
          </p:nvPr>
        </p:nvSpPr>
        <p:spPr>
          <a:xfrm>
            <a:off x="566928" y="2593340"/>
            <a:ext cx="5140515" cy="3535744"/>
          </a:xfrm>
          <a:prstGeom prst="rect">
            <a:avLst/>
          </a:prstGeom>
          <a:noFill/>
          <a:ln>
            <a:noFill/>
          </a:ln>
        </p:spPr>
        <p:txBody>
          <a:bodyPr anchorCtr="0" anchor="t" bIns="45700" lIns="91425" spcFirstLastPara="1" rIns="91425" wrap="square" tIns="45700">
            <a:noAutofit/>
          </a:bodyPr>
          <a:lstStyle>
            <a:lvl1pPr indent="-361950" lvl="0" marL="457200" algn="l">
              <a:lnSpc>
                <a:spcPct val="130000"/>
              </a:lnSpc>
              <a:spcBef>
                <a:spcPts val="700"/>
              </a:spcBef>
              <a:spcAft>
                <a:spcPts val="0"/>
              </a:spcAft>
              <a:buClr>
                <a:schemeClr val="dk2"/>
              </a:buClr>
              <a:buSzPts val="2100"/>
              <a:buFont typeface="Arial"/>
              <a:buChar char="•"/>
              <a:defRPr/>
            </a:lvl1pPr>
            <a:lvl2pPr indent="-361950" lvl="1" marL="914400" algn="l">
              <a:lnSpc>
                <a:spcPct val="130000"/>
              </a:lnSpc>
              <a:spcBef>
                <a:spcPts val="700"/>
              </a:spcBef>
              <a:spcAft>
                <a:spcPts val="0"/>
              </a:spcAft>
              <a:buSzPts val="2100"/>
              <a:buChar char="-"/>
              <a:defRPr/>
            </a:lvl2pPr>
            <a:lvl3pPr indent="-361950" lvl="2" marL="1371600" algn="l">
              <a:lnSpc>
                <a:spcPct val="130000"/>
              </a:lnSpc>
              <a:spcBef>
                <a:spcPts val="700"/>
              </a:spcBef>
              <a:spcAft>
                <a:spcPts val="0"/>
              </a:spcAft>
              <a:buSzPts val="2100"/>
              <a:buChar char="-"/>
              <a:defRPr/>
            </a:lvl3pPr>
            <a:lvl4pPr indent="-361950" lvl="3" marL="1828800" algn="l">
              <a:lnSpc>
                <a:spcPct val="130000"/>
              </a:lnSpc>
              <a:spcBef>
                <a:spcPts val="700"/>
              </a:spcBef>
              <a:spcAft>
                <a:spcPts val="0"/>
              </a:spcAft>
              <a:buSzPts val="2100"/>
              <a:buChar char="-"/>
              <a:defRPr/>
            </a:lvl4pPr>
            <a:lvl5pPr indent="-361950" lvl="4" marL="2286000" algn="l">
              <a:lnSpc>
                <a:spcPct val="130000"/>
              </a:lnSpc>
              <a:spcBef>
                <a:spcPts val="700"/>
              </a:spcBef>
              <a:spcAft>
                <a:spcPts val="0"/>
              </a:spcAft>
              <a:buSzPts val="2100"/>
              <a:buChar char="-"/>
              <a:defRPr/>
            </a:lvl5pPr>
            <a:lvl6pPr indent="-349250" lvl="5" marL="2743200" algn="l">
              <a:lnSpc>
                <a:spcPct val="90000"/>
              </a:lnSpc>
              <a:spcBef>
                <a:spcPts val="500"/>
              </a:spcBef>
              <a:spcAft>
                <a:spcPts val="0"/>
              </a:spcAft>
              <a:buClr>
                <a:schemeClr val="dk1"/>
              </a:buClr>
              <a:buSzPts val="1900"/>
              <a:buChar char="•"/>
              <a:defRPr/>
            </a:lvl6pPr>
            <a:lvl7pPr indent="-349250" lvl="6" marL="3200400" algn="l">
              <a:lnSpc>
                <a:spcPct val="90000"/>
              </a:lnSpc>
              <a:spcBef>
                <a:spcPts val="500"/>
              </a:spcBef>
              <a:spcAft>
                <a:spcPts val="0"/>
              </a:spcAft>
              <a:buClr>
                <a:schemeClr val="dk1"/>
              </a:buClr>
              <a:buSzPts val="1900"/>
              <a:buChar char="•"/>
              <a:defRPr/>
            </a:lvl7pPr>
            <a:lvl8pPr indent="-349250" lvl="7" marL="3657600" algn="l">
              <a:lnSpc>
                <a:spcPct val="90000"/>
              </a:lnSpc>
              <a:spcBef>
                <a:spcPts val="500"/>
              </a:spcBef>
              <a:spcAft>
                <a:spcPts val="0"/>
              </a:spcAft>
              <a:buClr>
                <a:schemeClr val="dk1"/>
              </a:buClr>
              <a:buSzPts val="1900"/>
              <a:buChar char="•"/>
              <a:defRPr/>
            </a:lvl8pPr>
            <a:lvl9pPr indent="-349250" lvl="8" marL="4114800" algn="l">
              <a:lnSpc>
                <a:spcPct val="90000"/>
              </a:lnSpc>
              <a:spcBef>
                <a:spcPts val="500"/>
              </a:spcBef>
              <a:spcAft>
                <a:spcPts val="0"/>
              </a:spcAft>
              <a:buClr>
                <a:schemeClr val="dk1"/>
              </a:buClr>
              <a:buSzPts val="1900"/>
              <a:buChar char="•"/>
              <a:defRPr/>
            </a:lvl9pPr>
          </a:lstStyle>
          <a:p/>
        </p:txBody>
      </p:sp>
      <p:sp>
        <p:nvSpPr>
          <p:cNvPr id="98" name="Google Shape;98;p20"/>
          <p:cNvSpPr txBox="1"/>
          <p:nvPr>
            <p:ph idx="3" type="body"/>
          </p:nvPr>
        </p:nvSpPr>
        <p:spPr>
          <a:xfrm>
            <a:off x="6172200" y="2185416"/>
            <a:ext cx="5138928" cy="394980"/>
          </a:xfrm>
          <a:prstGeom prst="rect">
            <a:avLst/>
          </a:prstGeom>
          <a:noFill/>
          <a:ln>
            <a:noFill/>
          </a:ln>
        </p:spPr>
        <p:txBody>
          <a:bodyPr anchorCtr="0" anchor="t" bIns="45700" lIns="91425" spcFirstLastPara="1" rIns="91425" wrap="square" tIns="45700">
            <a:spAutoFit/>
          </a:bodyPr>
          <a:lstStyle>
            <a:lvl1pPr indent="-228600" lvl="0" marL="457200" algn="l">
              <a:lnSpc>
                <a:spcPct val="130000"/>
              </a:lnSpc>
              <a:spcBef>
                <a:spcPts val="700"/>
              </a:spcBef>
              <a:spcAft>
                <a:spcPts val="0"/>
              </a:spcAft>
              <a:buSzPts val="1900"/>
              <a:buNone/>
              <a:defRPr b="1" sz="1600" cap="none">
                <a:solidFill>
                  <a:schemeClr val="dk2"/>
                </a:solidFill>
              </a:defRPr>
            </a:lvl1pPr>
            <a:lvl2pPr indent="-228600" lvl="1" marL="914400" algn="l">
              <a:lnSpc>
                <a:spcPct val="130000"/>
              </a:lnSpc>
              <a:spcBef>
                <a:spcPts val="700"/>
              </a:spcBef>
              <a:spcAft>
                <a:spcPts val="0"/>
              </a:spcAft>
              <a:buSzPts val="2400"/>
              <a:buNone/>
              <a:defRPr b="1" sz="2000"/>
            </a:lvl2pPr>
            <a:lvl3pPr indent="-228600" lvl="2" marL="1371600" algn="l">
              <a:lnSpc>
                <a:spcPct val="130000"/>
              </a:lnSpc>
              <a:spcBef>
                <a:spcPts val="700"/>
              </a:spcBef>
              <a:spcAft>
                <a:spcPts val="0"/>
              </a:spcAft>
              <a:buSzPts val="2100"/>
              <a:buNone/>
              <a:defRPr b="1" sz="1900"/>
            </a:lvl3pPr>
            <a:lvl4pPr indent="-228600" lvl="3" marL="1828800" algn="l">
              <a:lnSpc>
                <a:spcPct val="130000"/>
              </a:lnSpc>
              <a:spcBef>
                <a:spcPts val="700"/>
              </a:spcBef>
              <a:spcAft>
                <a:spcPts val="0"/>
              </a:spcAft>
              <a:buSzPts val="1900"/>
              <a:buNone/>
              <a:defRPr b="1" sz="1600"/>
            </a:lvl4pPr>
            <a:lvl5pPr indent="-228600" lvl="4" marL="2286000" algn="l">
              <a:lnSpc>
                <a:spcPct val="130000"/>
              </a:lnSpc>
              <a:spcBef>
                <a:spcPts val="700"/>
              </a:spcBef>
              <a:spcAft>
                <a:spcPts val="0"/>
              </a:spcAft>
              <a:buSzPts val="19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9" name="Google Shape;99;p20"/>
          <p:cNvSpPr txBox="1"/>
          <p:nvPr>
            <p:ph idx="4" type="body"/>
          </p:nvPr>
        </p:nvSpPr>
        <p:spPr>
          <a:xfrm>
            <a:off x="6172200" y="2590800"/>
            <a:ext cx="5138928" cy="3538728"/>
          </a:xfrm>
          <a:prstGeom prst="rect">
            <a:avLst/>
          </a:prstGeom>
          <a:noFill/>
          <a:ln>
            <a:noFill/>
          </a:ln>
        </p:spPr>
        <p:txBody>
          <a:bodyPr anchorCtr="0" anchor="t" bIns="45700" lIns="91425" spcFirstLastPara="1" rIns="91425" wrap="square" tIns="45700">
            <a:noAutofit/>
          </a:bodyPr>
          <a:lstStyle>
            <a:lvl1pPr indent="-361950" lvl="0" marL="457200" algn="l">
              <a:lnSpc>
                <a:spcPct val="130000"/>
              </a:lnSpc>
              <a:spcBef>
                <a:spcPts val="700"/>
              </a:spcBef>
              <a:spcAft>
                <a:spcPts val="0"/>
              </a:spcAft>
              <a:buClr>
                <a:schemeClr val="dk2"/>
              </a:buClr>
              <a:buSzPts val="2100"/>
              <a:buFont typeface="Arial"/>
              <a:buChar char="•"/>
              <a:defRPr/>
            </a:lvl1pPr>
            <a:lvl2pPr indent="-361950" lvl="1" marL="914400" algn="l">
              <a:lnSpc>
                <a:spcPct val="130000"/>
              </a:lnSpc>
              <a:spcBef>
                <a:spcPts val="700"/>
              </a:spcBef>
              <a:spcAft>
                <a:spcPts val="0"/>
              </a:spcAft>
              <a:buSzPts val="2100"/>
              <a:buChar char="-"/>
              <a:defRPr/>
            </a:lvl2pPr>
            <a:lvl3pPr indent="-361950" lvl="2" marL="1371600" algn="l">
              <a:lnSpc>
                <a:spcPct val="130000"/>
              </a:lnSpc>
              <a:spcBef>
                <a:spcPts val="700"/>
              </a:spcBef>
              <a:spcAft>
                <a:spcPts val="0"/>
              </a:spcAft>
              <a:buSzPts val="2100"/>
              <a:buChar char="-"/>
              <a:defRPr/>
            </a:lvl3pPr>
            <a:lvl4pPr indent="-361950" lvl="3" marL="1828800" algn="l">
              <a:lnSpc>
                <a:spcPct val="130000"/>
              </a:lnSpc>
              <a:spcBef>
                <a:spcPts val="700"/>
              </a:spcBef>
              <a:spcAft>
                <a:spcPts val="0"/>
              </a:spcAft>
              <a:buSzPts val="2100"/>
              <a:buChar char="-"/>
              <a:defRPr/>
            </a:lvl4pPr>
            <a:lvl5pPr indent="-361950" lvl="4" marL="2286000" algn="l">
              <a:lnSpc>
                <a:spcPct val="130000"/>
              </a:lnSpc>
              <a:spcBef>
                <a:spcPts val="700"/>
              </a:spcBef>
              <a:spcAft>
                <a:spcPts val="0"/>
              </a:spcAft>
              <a:buSzPts val="2100"/>
              <a:buChar char="-"/>
              <a:defRPr/>
            </a:lvl5pPr>
            <a:lvl6pPr indent="-349250" lvl="5" marL="2743200" algn="l">
              <a:lnSpc>
                <a:spcPct val="90000"/>
              </a:lnSpc>
              <a:spcBef>
                <a:spcPts val="500"/>
              </a:spcBef>
              <a:spcAft>
                <a:spcPts val="0"/>
              </a:spcAft>
              <a:buClr>
                <a:schemeClr val="dk1"/>
              </a:buClr>
              <a:buSzPts val="1900"/>
              <a:buChar char="•"/>
              <a:defRPr/>
            </a:lvl6pPr>
            <a:lvl7pPr indent="-349250" lvl="6" marL="3200400" algn="l">
              <a:lnSpc>
                <a:spcPct val="90000"/>
              </a:lnSpc>
              <a:spcBef>
                <a:spcPts val="500"/>
              </a:spcBef>
              <a:spcAft>
                <a:spcPts val="0"/>
              </a:spcAft>
              <a:buClr>
                <a:schemeClr val="dk1"/>
              </a:buClr>
              <a:buSzPts val="1900"/>
              <a:buChar char="•"/>
              <a:defRPr/>
            </a:lvl7pPr>
            <a:lvl8pPr indent="-349250" lvl="7" marL="3657600" algn="l">
              <a:lnSpc>
                <a:spcPct val="90000"/>
              </a:lnSpc>
              <a:spcBef>
                <a:spcPts val="500"/>
              </a:spcBef>
              <a:spcAft>
                <a:spcPts val="0"/>
              </a:spcAft>
              <a:buClr>
                <a:schemeClr val="dk1"/>
              </a:buClr>
              <a:buSzPts val="1900"/>
              <a:buChar char="•"/>
              <a:defRPr/>
            </a:lvl8pPr>
            <a:lvl9pPr indent="-349250" lvl="8" marL="4114800" algn="l">
              <a:lnSpc>
                <a:spcPct val="90000"/>
              </a:lnSpc>
              <a:spcBef>
                <a:spcPts val="500"/>
              </a:spcBef>
              <a:spcAft>
                <a:spcPts val="0"/>
              </a:spcAft>
              <a:buClr>
                <a:schemeClr val="dk1"/>
              </a:buClr>
              <a:buSzPts val="1900"/>
              <a:buChar char="•"/>
              <a:defRPr/>
            </a:lvl9pPr>
          </a:lstStyle>
          <a:p/>
        </p:txBody>
      </p:sp>
      <p:sp>
        <p:nvSpPr>
          <p:cNvPr id="100" name="Google Shape;100;p20"/>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Photo">
  <p:cSld name="Content and Photo">
    <p:spTree>
      <p:nvGrpSpPr>
        <p:cNvPr id="101" name="Shape 101"/>
        <p:cNvGrpSpPr/>
        <p:nvPr/>
      </p:nvGrpSpPr>
      <p:grpSpPr>
        <a:xfrm>
          <a:off x="0" y="0"/>
          <a:ext cx="0" cy="0"/>
          <a:chOff x="0" y="0"/>
          <a:chExt cx="0" cy="0"/>
        </a:xfrm>
      </p:grpSpPr>
      <p:sp>
        <p:nvSpPr>
          <p:cNvPr id="102" name="Google Shape;102;p21"/>
          <p:cNvSpPr/>
          <p:nvPr>
            <p:ph idx="2" type="pic"/>
          </p:nvPr>
        </p:nvSpPr>
        <p:spPr>
          <a:xfrm>
            <a:off x="5098566" y="927100"/>
            <a:ext cx="7093434" cy="5930900"/>
          </a:xfrm>
          <a:prstGeom prst="rect">
            <a:avLst/>
          </a:prstGeom>
          <a:solidFill>
            <a:srgbClr val="BFBFBF"/>
          </a:solidFill>
          <a:ln>
            <a:noFill/>
          </a:ln>
        </p:spPr>
      </p:sp>
      <p:sp>
        <p:nvSpPr>
          <p:cNvPr id="103" name="Google Shape;103;p21"/>
          <p:cNvSpPr txBox="1"/>
          <p:nvPr>
            <p:ph type="title"/>
          </p:nvPr>
        </p:nvSpPr>
        <p:spPr>
          <a:xfrm>
            <a:off x="566928" y="1499616"/>
            <a:ext cx="424891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900"/>
              <a:buNone/>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p:txBody>
      </p:sp>
      <p:sp>
        <p:nvSpPr>
          <p:cNvPr id="104" name="Google Shape;104;p21"/>
          <p:cNvSpPr txBox="1"/>
          <p:nvPr>
            <p:ph idx="1" type="body"/>
          </p:nvPr>
        </p:nvSpPr>
        <p:spPr>
          <a:xfrm>
            <a:off x="566928" y="2185416"/>
            <a:ext cx="4248912" cy="3968249"/>
          </a:xfrm>
          <a:prstGeom prst="rect">
            <a:avLst/>
          </a:prstGeom>
          <a:noFill/>
          <a:ln>
            <a:noFill/>
          </a:ln>
        </p:spPr>
        <p:txBody>
          <a:bodyPr anchorCtr="0" anchor="t" bIns="45700" lIns="91425" spcFirstLastPara="1" rIns="91425" wrap="square" tIns="45700">
            <a:noAutofit/>
          </a:bodyPr>
          <a:lstStyle>
            <a:lvl1pPr indent="-361950" lvl="0" marL="457200" algn="l">
              <a:lnSpc>
                <a:spcPct val="130000"/>
              </a:lnSpc>
              <a:spcBef>
                <a:spcPts val="700"/>
              </a:spcBef>
              <a:spcAft>
                <a:spcPts val="0"/>
              </a:spcAft>
              <a:buSzPts val="2100"/>
              <a:buChar char="•"/>
              <a:defRPr/>
            </a:lvl1pPr>
            <a:lvl2pPr indent="-361950" lvl="1" marL="914400" algn="l">
              <a:lnSpc>
                <a:spcPct val="130000"/>
              </a:lnSpc>
              <a:spcBef>
                <a:spcPts val="700"/>
              </a:spcBef>
              <a:spcAft>
                <a:spcPts val="0"/>
              </a:spcAft>
              <a:buSzPts val="2100"/>
              <a:buChar char="-"/>
              <a:defRPr/>
            </a:lvl2pPr>
            <a:lvl3pPr indent="-361950" lvl="2" marL="1371600" algn="l">
              <a:lnSpc>
                <a:spcPct val="130000"/>
              </a:lnSpc>
              <a:spcBef>
                <a:spcPts val="700"/>
              </a:spcBef>
              <a:spcAft>
                <a:spcPts val="0"/>
              </a:spcAft>
              <a:buSzPts val="2100"/>
              <a:buChar char="-"/>
              <a:defRPr/>
            </a:lvl3pPr>
            <a:lvl4pPr indent="-361950" lvl="3" marL="1828800" algn="l">
              <a:lnSpc>
                <a:spcPct val="130000"/>
              </a:lnSpc>
              <a:spcBef>
                <a:spcPts val="700"/>
              </a:spcBef>
              <a:spcAft>
                <a:spcPts val="0"/>
              </a:spcAft>
              <a:buSzPts val="2100"/>
              <a:buChar char="-"/>
              <a:defRPr/>
            </a:lvl4pPr>
            <a:lvl5pPr indent="-361950" lvl="4" marL="2286000" algn="l">
              <a:lnSpc>
                <a:spcPct val="130000"/>
              </a:lnSpc>
              <a:spcBef>
                <a:spcPts val="700"/>
              </a:spcBef>
              <a:spcAft>
                <a:spcPts val="0"/>
              </a:spcAft>
              <a:buSzPts val="2100"/>
              <a:buChar char="-"/>
              <a:defRPr/>
            </a:lvl5pPr>
            <a:lvl6pPr indent="-349250" lvl="5" marL="2743200" algn="l">
              <a:lnSpc>
                <a:spcPct val="90000"/>
              </a:lnSpc>
              <a:spcBef>
                <a:spcPts val="500"/>
              </a:spcBef>
              <a:spcAft>
                <a:spcPts val="0"/>
              </a:spcAft>
              <a:buClr>
                <a:schemeClr val="dk1"/>
              </a:buClr>
              <a:buSzPts val="1900"/>
              <a:buChar char="•"/>
              <a:defRPr/>
            </a:lvl6pPr>
            <a:lvl7pPr indent="-349250" lvl="6" marL="3200400" algn="l">
              <a:lnSpc>
                <a:spcPct val="90000"/>
              </a:lnSpc>
              <a:spcBef>
                <a:spcPts val="500"/>
              </a:spcBef>
              <a:spcAft>
                <a:spcPts val="0"/>
              </a:spcAft>
              <a:buClr>
                <a:schemeClr val="dk1"/>
              </a:buClr>
              <a:buSzPts val="1900"/>
              <a:buChar char="•"/>
              <a:defRPr/>
            </a:lvl7pPr>
            <a:lvl8pPr indent="-349250" lvl="7" marL="3657600" algn="l">
              <a:lnSpc>
                <a:spcPct val="90000"/>
              </a:lnSpc>
              <a:spcBef>
                <a:spcPts val="500"/>
              </a:spcBef>
              <a:spcAft>
                <a:spcPts val="0"/>
              </a:spcAft>
              <a:buClr>
                <a:schemeClr val="dk1"/>
              </a:buClr>
              <a:buSzPts val="1900"/>
              <a:buChar char="•"/>
              <a:defRPr/>
            </a:lvl8pPr>
            <a:lvl9pPr indent="-349250" lvl="8" marL="4114800" algn="l">
              <a:lnSpc>
                <a:spcPct val="90000"/>
              </a:lnSpc>
              <a:spcBef>
                <a:spcPts val="500"/>
              </a:spcBef>
              <a:spcAft>
                <a:spcPts val="0"/>
              </a:spcAft>
              <a:buClr>
                <a:schemeClr val="dk1"/>
              </a:buClr>
              <a:buSzPts val="1900"/>
              <a:buChar char="•"/>
              <a:defRPr/>
            </a:lvl9pPr>
          </a:lstStyle>
          <a:p/>
        </p:txBody>
      </p:sp>
      <p:sp>
        <p:nvSpPr>
          <p:cNvPr id="105" name="Google Shape;105;p21"/>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p:cSld name="Divider Slide">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3"/>
          <p:cNvSpPr txBox="1"/>
          <p:nvPr>
            <p:ph type="ctrTitle"/>
          </p:nvPr>
        </p:nvSpPr>
        <p:spPr>
          <a:xfrm>
            <a:off x="658368" y="1490663"/>
            <a:ext cx="6638544" cy="2387600"/>
          </a:xfrm>
          <a:prstGeom prst="rect">
            <a:avLst/>
          </a:prstGeom>
          <a:noFill/>
          <a:ln>
            <a:noFill/>
          </a:ln>
        </p:spPr>
        <p:txBody>
          <a:bodyPr anchorCtr="0" anchor="b" bIns="45700" lIns="0" spcFirstLastPara="1" rIns="91425" wrap="square" tIns="45700">
            <a:noAutofit/>
          </a:bodyPr>
          <a:lstStyle>
            <a:lvl1pPr lvl="0" algn="l">
              <a:lnSpc>
                <a:spcPct val="96666"/>
              </a:lnSpc>
              <a:spcBef>
                <a:spcPts val="0"/>
              </a:spcBef>
              <a:spcAft>
                <a:spcPts val="0"/>
              </a:spcAft>
              <a:buClr>
                <a:schemeClr val="lt1"/>
              </a:buClr>
              <a:buSzPts val="6000"/>
              <a:buFont typeface="Arial"/>
              <a:buNone/>
              <a:defRPr b="1" i="0" sz="600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subTitle"/>
          </p:nvPr>
        </p:nvSpPr>
        <p:spPr>
          <a:xfrm>
            <a:off x="658368" y="3970337"/>
            <a:ext cx="6638544" cy="2212976"/>
          </a:xfrm>
          <a:prstGeom prst="rect">
            <a:avLst/>
          </a:prstGeom>
          <a:noFill/>
          <a:ln>
            <a:noFill/>
          </a:ln>
        </p:spPr>
        <p:txBody>
          <a:bodyPr anchorCtr="0" anchor="t" bIns="45700" lIns="0" spcFirstLastPara="1" rIns="91425" wrap="square" tIns="45700">
            <a:noAutofit/>
          </a:bodyPr>
          <a:lstStyle>
            <a:lvl1pPr lvl="0" algn="l">
              <a:lnSpc>
                <a:spcPct val="130000"/>
              </a:lnSpc>
              <a:spcBef>
                <a:spcPts val="600"/>
              </a:spcBef>
              <a:spcAft>
                <a:spcPts val="0"/>
              </a:spcAft>
              <a:buSzPts val="3360"/>
              <a:buNone/>
              <a:defRPr b="0" sz="2800">
                <a:solidFill>
                  <a:schemeClr val="lt1"/>
                </a:solidFill>
                <a:latin typeface="Georgia"/>
                <a:ea typeface="Georgia"/>
                <a:cs typeface="Georgia"/>
                <a:sym typeface="Georgia"/>
              </a:defRPr>
            </a:lvl1pPr>
            <a:lvl2pPr lvl="1" algn="ctr">
              <a:lnSpc>
                <a:spcPct val="130000"/>
              </a:lnSpc>
              <a:spcBef>
                <a:spcPts val="600"/>
              </a:spcBef>
              <a:spcAft>
                <a:spcPts val="0"/>
              </a:spcAft>
              <a:buSzPts val="2400"/>
              <a:buNone/>
              <a:defRPr sz="2000"/>
            </a:lvl2pPr>
            <a:lvl3pPr lvl="2" algn="ctr">
              <a:lnSpc>
                <a:spcPct val="130000"/>
              </a:lnSpc>
              <a:spcBef>
                <a:spcPts val="600"/>
              </a:spcBef>
              <a:spcAft>
                <a:spcPts val="0"/>
              </a:spcAft>
              <a:buSzPts val="2160"/>
              <a:buNone/>
              <a:defRPr sz="1800"/>
            </a:lvl3pPr>
            <a:lvl4pPr lvl="3" algn="ctr">
              <a:lnSpc>
                <a:spcPct val="130000"/>
              </a:lnSpc>
              <a:spcBef>
                <a:spcPts val="600"/>
              </a:spcBef>
              <a:spcAft>
                <a:spcPts val="0"/>
              </a:spcAft>
              <a:buSzPts val="1920"/>
              <a:buNone/>
              <a:defRPr sz="1600"/>
            </a:lvl4pPr>
            <a:lvl5pPr lvl="4" algn="ctr">
              <a:lnSpc>
                <a:spcPct val="130000"/>
              </a:lnSpc>
              <a:spcBef>
                <a:spcPts val="600"/>
              </a:spcBef>
              <a:spcAft>
                <a:spcPts val="0"/>
              </a:spcAft>
              <a:buSzPts val="192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descr="University at Buffalo, The State University of New York logo" id="21" name="Google Shape;21;p3"/>
          <p:cNvPicPr preferRelativeResize="0"/>
          <p:nvPr/>
        </p:nvPicPr>
        <p:blipFill rotWithShape="1">
          <a:blip r:embed="rId3">
            <a:alphaModFix/>
          </a:blip>
          <a:srcRect b="0" l="0" r="0" t="0"/>
          <a:stretch/>
        </p:blipFill>
        <p:spPr>
          <a:xfrm>
            <a:off x="355600" y="321146"/>
            <a:ext cx="4800600" cy="356029"/>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Three Photos">
  <p:cSld name="Content and Three Photos">
    <p:spTree>
      <p:nvGrpSpPr>
        <p:cNvPr id="106" name="Shape 106"/>
        <p:cNvGrpSpPr/>
        <p:nvPr/>
      </p:nvGrpSpPr>
      <p:grpSpPr>
        <a:xfrm>
          <a:off x="0" y="0"/>
          <a:ext cx="0" cy="0"/>
          <a:chOff x="0" y="0"/>
          <a:chExt cx="0" cy="0"/>
        </a:xfrm>
      </p:grpSpPr>
      <p:sp>
        <p:nvSpPr>
          <p:cNvPr id="107" name="Google Shape;107;p22"/>
          <p:cNvSpPr txBox="1"/>
          <p:nvPr>
            <p:ph type="title"/>
          </p:nvPr>
        </p:nvSpPr>
        <p:spPr>
          <a:xfrm>
            <a:off x="566928" y="1499616"/>
            <a:ext cx="424891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900"/>
              <a:buNone/>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p:txBody>
      </p:sp>
      <p:sp>
        <p:nvSpPr>
          <p:cNvPr id="108" name="Google Shape;108;p22"/>
          <p:cNvSpPr txBox="1"/>
          <p:nvPr>
            <p:ph idx="1" type="body"/>
          </p:nvPr>
        </p:nvSpPr>
        <p:spPr>
          <a:xfrm>
            <a:off x="566928" y="2185416"/>
            <a:ext cx="4248912" cy="3968249"/>
          </a:xfrm>
          <a:prstGeom prst="rect">
            <a:avLst/>
          </a:prstGeom>
          <a:noFill/>
          <a:ln>
            <a:noFill/>
          </a:ln>
        </p:spPr>
        <p:txBody>
          <a:bodyPr anchorCtr="0" anchor="t" bIns="45700" lIns="91425" spcFirstLastPara="1" rIns="91425" wrap="square" tIns="45700">
            <a:noAutofit/>
          </a:bodyPr>
          <a:lstStyle>
            <a:lvl1pPr indent="-361950" lvl="0" marL="457200" algn="l">
              <a:lnSpc>
                <a:spcPct val="130000"/>
              </a:lnSpc>
              <a:spcBef>
                <a:spcPts val="700"/>
              </a:spcBef>
              <a:spcAft>
                <a:spcPts val="0"/>
              </a:spcAft>
              <a:buSzPts val="2100"/>
              <a:buChar char="•"/>
              <a:defRPr/>
            </a:lvl1pPr>
            <a:lvl2pPr indent="-361950" lvl="1" marL="914400" algn="l">
              <a:lnSpc>
                <a:spcPct val="130000"/>
              </a:lnSpc>
              <a:spcBef>
                <a:spcPts val="700"/>
              </a:spcBef>
              <a:spcAft>
                <a:spcPts val="0"/>
              </a:spcAft>
              <a:buSzPts val="2100"/>
              <a:buChar char="-"/>
              <a:defRPr/>
            </a:lvl2pPr>
            <a:lvl3pPr indent="-361950" lvl="2" marL="1371600" algn="l">
              <a:lnSpc>
                <a:spcPct val="130000"/>
              </a:lnSpc>
              <a:spcBef>
                <a:spcPts val="700"/>
              </a:spcBef>
              <a:spcAft>
                <a:spcPts val="0"/>
              </a:spcAft>
              <a:buSzPts val="2100"/>
              <a:buChar char="-"/>
              <a:defRPr/>
            </a:lvl3pPr>
            <a:lvl4pPr indent="-361950" lvl="3" marL="1828800" algn="l">
              <a:lnSpc>
                <a:spcPct val="130000"/>
              </a:lnSpc>
              <a:spcBef>
                <a:spcPts val="700"/>
              </a:spcBef>
              <a:spcAft>
                <a:spcPts val="0"/>
              </a:spcAft>
              <a:buSzPts val="2100"/>
              <a:buChar char="-"/>
              <a:defRPr/>
            </a:lvl4pPr>
            <a:lvl5pPr indent="-361950" lvl="4" marL="2286000" algn="l">
              <a:lnSpc>
                <a:spcPct val="130000"/>
              </a:lnSpc>
              <a:spcBef>
                <a:spcPts val="700"/>
              </a:spcBef>
              <a:spcAft>
                <a:spcPts val="0"/>
              </a:spcAft>
              <a:buSzPts val="2100"/>
              <a:buChar char="-"/>
              <a:defRPr/>
            </a:lvl5pPr>
            <a:lvl6pPr indent="-349250" lvl="5" marL="2743200" algn="l">
              <a:lnSpc>
                <a:spcPct val="90000"/>
              </a:lnSpc>
              <a:spcBef>
                <a:spcPts val="500"/>
              </a:spcBef>
              <a:spcAft>
                <a:spcPts val="0"/>
              </a:spcAft>
              <a:buClr>
                <a:schemeClr val="dk1"/>
              </a:buClr>
              <a:buSzPts val="1900"/>
              <a:buChar char="•"/>
              <a:defRPr/>
            </a:lvl6pPr>
            <a:lvl7pPr indent="-349250" lvl="6" marL="3200400" algn="l">
              <a:lnSpc>
                <a:spcPct val="90000"/>
              </a:lnSpc>
              <a:spcBef>
                <a:spcPts val="500"/>
              </a:spcBef>
              <a:spcAft>
                <a:spcPts val="0"/>
              </a:spcAft>
              <a:buClr>
                <a:schemeClr val="dk1"/>
              </a:buClr>
              <a:buSzPts val="1900"/>
              <a:buChar char="•"/>
              <a:defRPr/>
            </a:lvl7pPr>
            <a:lvl8pPr indent="-349250" lvl="7" marL="3657600" algn="l">
              <a:lnSpc>
                <a:spcPct val="90000"/>
              </a:lnSpc>
              <a:spcBef>
                <a:spcPts val="500"/>
              </a:spcBef>
              <a:spcAft>
                <a:spcPts val="0"/>
              </a:spcAft>
              <a:buClr>
                <a:schemeClr val="dk1"/>
              </a:buClr>
              <a:buSzPts val="1900"/>
              <a:buChar char="•"/>
              <a:defRPr/>
            </a:lvl8pPr>
            <a:lvl9pPr indent="-349250" lvl="8" marL="4114800" algn="l">
              <a:lnSpc>
                <a:spcPct val="90000"/>
              </a:lnSpc>
              <a:spcBef>
                <a:spcPts val="500"/>
              </a:spcBef>
              <a:spcAft>
                <a:spcPts val="0"/>
              </a:spcAft>
              <a:buClr>
                <a:schemeClr val="dk1"/>
              </a:buClr>
              <a:buSzPts val="1900"/>
              <a:buChar char="•"/>
              <a:defRPr/>
            </a:lvl9pPr>
          </a:lstStyle>
          <a:p/>
        </p:txBody>
      </p:sp>
      <p:sp>
        <p:nvSpPr>
          <p:cNvPr id="109" name="Google Shape;109;p22"/>
          <p:cNvSpPr/>
          <p:nvPr>
            <p:ph idx="2" type="pic"/>
          </p:nvPr>
        </p:nvSpPr>
        <p:spPr>
          <a:xfrm>
            <a:off x="5114631" y="934720"/>
            <a:ext cx="7077369" cy="3064678"/>
          </a:xfrm>
          <a:prstGeom prst="rect">
            <a:avLst/>
          </a:prstGeom>
          <a:solidFill>
            <a:srgbClr val="BFBFBF"/>
          </a:solidFill>
          <a:ln cap="flat" cmpd="sng" w="9525">
            <a:solidFill>
              <a:schemeClr val="lt1"/>
            </a:solidFill>
            <a:prstDash val="solid"/>
            <a:round/>
            <a:headEnd len="sm" w="sm" type="none"/>
            <a:tailEnd len="sm" w="sm" type="none"/>
          </a:ln>
        </p:spPr>
      </p:sp>
      <p:sp>
        <p:nvSpPr>
          <p:cNvPr id="110" name="Google Shape;110;p22"/>
          <p:cNvSpPr/>
          <p:nvPr>
            <p:ph idx="3" type="pic"/>
          </p:nvPr>
        </p:nvSpPr>
        <p:spPr>
          <a:xfrm>
            <a:off x="5114631" y="3998296"/>
            <a:ext cx="3602522" cy="2857500"/>
          </a:xfrm>
          <a:prstGeom prst="rect">
            <a:avLst/>
          </a:prstGeom>
          <a:solidFill>
            <a:srgbClr val="BFBFBF"/>
          </a:solidFill>
          <a:ln cap="flat" cmpd="sng" w="9525">
            <a:solidFill>
              <a:schemeClr val="lt1"/>
            </a:solidFill>
            <a:prstDash val="solid"/>
            <a:round/>
            <a:headEnd len="sm" w="sm" type="none"/>
            <a:tailEnd len="sm" w="sm" type="none"/>
          </a:ln>
        </p:spPr>
      </p:sp>
      <p:sp>
        <p:nvSpPr>
          <p:cNvPr id="111" name="Google Shape;111;p22"/>
          <p:cNvSpPr/>
          <p:nvPr>
            <p:ph idx="4" type="pic"/>
          </p:nvPr>
        </p:nvSpPr>
        <p:spPr>
          <a:xfrm>
            <a:off x="8701089" y="3998296"/>
            <a:ext cx="3490912" cy="2857500"/>
          </a:xfrm>
          <a:prstGeom prst="rect">
            <a:avLst/>
          </a:prstGeom>
          <a:solidFill>
            <a:srgbClr val="BFBFBF"/>
          </a:solidFill>
          <a:ln cap="flat" cmpd="sng" w="9525">
            <a:solidFill>
              <a:schemeClr val="lt1"/>
            </a:solidFill>
            <a:prstDash val="solid"/>
            <a:round/>
            <a:headEnd len="sm" w="sm" type="none"/>
            <a:tailEnd len="sm" w="sm" type="none"/>
          </a:ln>
        </p:spPr>
      </p:sp>
      <p:sp>
        <p:nvSpPr>
          <p:cNvPr id="112" name="Google Shape;112;p22"/>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Width Photo">
  <p:cSld name="Full Width Photo">
    <p:spTree>
      <p:nvGrpSpPr>
        <p:cNvPr id="113" name="Shape 113"/>
        <p:cNvGrpSpPr/>
        <p:nvPr/>
      </p:nvGrpSpPr>
      <p:grpSpPr>
        <a:xfrm>
          <a:off x="0" y="0"/>
          <a:ext cx="0" cy="0"/>
          <a:chOff x="0" y="0"/>
          <a:chExt cx="0" cy="0"/>
        </a:xfrm>
      </p:grpSpPr>
      <p:sp>
        <p:nvSpPr>
          <p:cNvPr id="114" name="Google Shape;114;p23"/>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900"/>
              <a:buNone/>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p:txBody>
      </p:sp>
      <p:sp>
        <p:nvSpPr>
          <p:cNvPr id="115" name="Google Shape;115;p23"/>
          <p:cNvSpPr/>
          <p:nvPr>
            <p:ph idx="2" type="pic"/>
          </p:nvPr>
        </p:nvSpPr>
        <p:spPr>
          <a:xfrm>
            <a:off x="0" y="927100"/>
            <a:ext cx="12192000" cy="5930900"/>
          </a:xfrm>
          <a:prstGeom prst="rect">
            <a:avLst/>
          </a:prstGeom>
          <a:solidFill>
            <a:srgbClr val="BFBFBF"/>
          </a:solidFill>
          <a:ln>
            <a:noFill/>
          </a:ln>
        </p:spPr>
      </p:sp>
      <p:sp>
        <p:nvSpPr>
          <p:cNvPr id="116" name="Google Shape;116;p23"/>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Graph">
  <p:cSld name="Content and Graph">
    <p:spTree>
      <p:nvGrpSpPr>
        <p:cNvPr id="117" name="Shape 117"/>
        <p:cNvGrpSpPr/>
        <p:nvPr/>
      </p:nvGrpSpPr>
      <p:grpSpPr>
        <a:xfrm>
          <a:off x="0" y="0"/>
          <a:ext cx="0" cy="0"/>
          <a:chOff x="0" y="0"/>
          <a:chExt cx="0" cy="0"/>
        </a:xfrm>
      </p:grpSpPr>
      <p:sp>
        <p:nvSpPr>
          <p:cNvPr id="118" name="Google Shape;118;p24"/>
          <p:cNvSpPr txBox="1"/>
          <p:nvPr>
            <p:ph type="title"/>
          </p:nvPr>
        </p:nvSpPr>
        <p:spPr>
          <a:xfrm>
            <a:off x="566928" y="1499616"/>
            <a:ext cx="424891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900"/>
              <a:buNone/>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p:txBody>
      </p:sp>
      <p:sp>
        <p:nvSpPr>
          <p:cNvPr id="119" name="Google Shape;119;p24"/>
          <p:cNvSpPr txBox="1"/>
          <p:nvPr>
            <p:ph idx="1" type="body"/>
          </p:nvPr>
        </p:nvSpPr>
        <p:spPr>
          <a:xfrm>
            <a:off x="566928" y="2185416"/>
            <a:ext cx="4248912" cy="3968249"/>
          </a:xfrm>
          <a:prstGeom prst="rect">
            <a:avLst/>
          </a:prstGeom>
          <a:noFill/>
          <a:ln>
            <a:noFill/>
          </a:ln>
        </p:spPr>
        <p:txBody>
          <a:bodyPr anchorCtr="0" anchor="t" bIns="45700" lIns="91425" spcFirstLastPara="1" rIns="91425" wrap="square" tIns="45700">
            <a:noAutofit/>
          </a:bodyPr>
          <a:lstStyle>
            <a:lvl1pPr indent="-361950" lvl="0" marL="457200" algn="l">
              <a:lnSpc>
                <a:spcPct val="130000"/>
              </a:lnSpc>
              <a:spcBef>
                <a:spcPts val="700"/>
              </a:spcBef>
              <a:spcAft>
                <a:spcPts val="0"/>
              </a:spcAft>
              <a:buSzPts val="2100"/>
              <a:buChar char="•"/>
              <a:defRPr/>
            </a:lvl1pPr>
            <a:lvl2pPr indent="-361950" lvl="1" marL="914400" algn="l">
              <a:lnSpc>
                <a:spcPct val="130000"/>
              </a:lnSpc>
              <a:spcBef>
                <a:spcPts val="700"/>
              </a:spcBef>
              <a:spcAft>
                <a:spcPts val="0"/>
              </a:spcAft>
              <a:buSzPts val="2100"/>
              <a:buChar char="-"/>
              <a:defRPr/>
            </a:lvl2pPr>
            <a:lvl3pPr indent="-361950" lvl="2" marL="1371600" algn="l">
              <a:lnSpc>
                <a:spcPct val="130000"/>
              </a:lnSpc>
              <a:spcBef>
                <a:spcPts val="700"/>
              </a:spcBef>
              <a:spcAft>
                <a:spcPts val="0"/>
              </a:spcAft>
              <a:buSzPts val="2100"/>
              <a:buChar char="-"/>
              <a:defRPr/>
            </a:lvl3pPr>
            <a:lvl4pPr indent="-361950" lvl="3" marL="1828800" algn="l">
              <a:lnSpc>
                <a:spcPct val="130000"/>
              </a:lnSpc>
              <a:spcBef>
                <a:spcPts val="700"/>
              </a:spcBef>
              <a:spcAft>
                <a:spcPts val="0"/>
              </a:spcAft>
              <a:buSzPts val="2100"/>
              <a:buChar char="-"/>
              <a:defRPr/>
            </a:lvl4pPr>
            <a:lvl5pPr indent="-361950" lvl="4" marL="2286000" algn="l">
              <a:lnSpc>
                <a:spcPct val="130000"/>
              </a:lnSpc>
              <a:spcBef>
                <a:spcPts val="700"/>
              </a:spcBef>
              <a:spcAft>
                <a:spcPts val="0"/>
              </a:spcAft>
              <a:buSzPts val="2100"/>
              <a:buChar char="-"/>
              <a:defRPr/>
            </a:lvl5pPr>
            <a:lvl6pPr indent="-349250" lvl="5" marL="2743200" algn="l">
              <a:lnSpc>
                <a:spcPct val="90000"/>
              </a:lnSpc>
              <a:spcBef>
                <a:spcPts val="500"/>
              </a:spcBef>
              <a:spcAft>
                <a:spcPts val="0"/>
              </a:spcAft>
              <a:buClr>
                <a:schemeClr val="dk1"/>
              </a:buClr>
              <a:buSzPts val="1900"/>
              <a:buChar char="•"/>
              <a:defRPr/>
            </a:lvl6pPr>
            <a:lvl7pPr indent="-349250" lvl="6" marL="3200400" algn="l">
              <a:lnSpc>
                <a:spcPct val="90000"/>
              </a:lnSpc>
              <a:spcBef>
                <a:spcPts val="500"/>
              </a:spcBef>
              <a:spcAft>
                <a:spcPts val="0"/>
              </a:spcAft>
              <a:buClr>
                <a:schemeClr val="dk1"/>
              </a:buClr>
              <a:buSzPts val="1900"/>
              <a:buChar char="•"/>
              <a:defRPr/>
            </a:lvl7pPr>
            <a:lvl8pPr indent="-349250" lvl="7" marL="3657600" algn="l">
              <a:lnSpc>
                <a:spcPct val="90000"/>
              </a:lnSpc>
              <a:spcBef>
                <a:spcPts val="500"/>
              </a:spcBef>
              <a:spcAft>
                <a:spcPts val="0"/>
              </a:spcAft>
              <a:buClr>
                <a:schemeClr val="dk1"/>
              </a:buClr>
              <a:buSzPts val="1900"/>
              <a:buChar char="•"/>
              <a:defRPr/>
            </a:lvl8pPr>
            <a:lvl9pPr indent="-349250" lvl="8" marL="4114800" algn="l">
              <a:lnSpc>
                <a:spcPct val="90000"/>
              </a:lnSpc>
              <a:spcBef>
                <a:spcPts val="500"/>
              </a:spcBef>
              <a:spcAft>
                <a:spcPts val="0"/>
              </a:spcAft>
              <a:buClr>
                <a:schemeClr val="dk1"/>
              </a:buClr>
              <a:buSzPts val="1900"/>
              <a:buChar char="•"/>
              <a:defRPr/>
            </a:lvl9pPr>
          </a:lstStyle>
          <a:p/>
        </p:txBody>
      </p:sp>
      <p:sp>
        <p:nvSpPr>
          <p:cNvPr id="120" name="Google Shape;120;p24"/>
          <p:cNvSpPr/>
          <p:nvPr>
            <p:ph idx="2" type="chart"/>
          </p:nvPr>
        </p:nvSpPr>
        <p:spPr>
          <a:xfrm>
            <a:off x="5161935" y="1976285"/>
            <a:ext cx="6325152" cy="3967316"/>
          </a:xfrm>
          <a:prstGeom prst="rect">
            <a:avLst/>
          </a:prstGeom>
          <a:solidFill>
            <a:srgbClr val="BFBFBF"/>
          </a:solidFill>
          <a:ln>
            <a:noFill/>
          </a:ln>
        </p:spPr>
        <p:txBody>
          <a:bodyPr anchorCtr="0" anchor="t" bIns="45700" lIns="91425" spcFirstLastPara="1" rIns="91425" wrap="square" tIns="45700">
            <a:noAutofit/>
          </a:bodyPr>
          <a:lstStyle>
            <a:lvl1pPr lvl="0" marR="0" rtl="0" algn="ctr">
              <a:lnSpc>
                <a:spcPct val="90000"/>
              </a:lnSpc>
              <a:spcBef>
                <a:spcPts val="11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lvl="1" marR="0" rtl="0" algn="l">
              <a:lnSpc>
                <a:spcPct val="130000"/>
              </a:lnSpc>
              <a:spcBef>
                <a:spcPts val="700"/>
              </a:spcBef>
              <a:spcAft>
                <a:spcPts val="0"/>
              </a:spcAft>
              <a:buClr>
                <a:schemeClr val="dk2"/>
              </a:buClr>
              <a:buSzPts val="2100"/>
              <a:buFont typeface="NTR"/>
              <a:buChar char="-"/>
              <a:defRPr b="0" i="0" sz="1900" u="none" cap="none" strike="noStrike">
                <a:solidFill>
                  <a:schemeClr val="dk1"/>
                </a:solidFill>
                <a:latin typeface="Arial"/>
                <a:ea typeface="Arial"/>
                <a:cs typeface="Arial"/>
                <a:sym typeface="Arial"/>
              </a:defRPr>
            </a:lvl2pPr>
            <a:lvl3pPr lvl="2" marR="0" rtl="0" algn="l">
              <a:lnSpc>
                <a:spcPct val="130000"/>
              </a:lnSpc>
              <a:spcBef>
                <a:spcPts val="700"/>
              </a:spcBef>
              <a:spcAft>
                <a:spcPts val="0"/>
              </a:spcAft>
              <a:buClr>
                <a:schemeClr val="dk2"/>
              </a:buClr>
              <a:buSzPts val="2100"/>
              <a:buFont typeface="NTR"/>
              <a:buChar char="-"/>
              <a:defRPr b="0" i="0" sz="1900" u="none" cap="none" strike="noStrike">
                <a:solidFill>
                  <a:schemeClr val="dk1"/>
                </a:solidFill>
                <a:latin typeface="Arial"/>
                <a:ea typeface="Arial"/>
                <a:cs typeface="Arial"/>
                <a:sym typeface="Arial"/>
              </a:defRPr>
            </a:lvl3pPr>
            <a:lvl4pPr lvl="3" marR="0" rtl="0" algn="l">
              <a:lnSpc>
                <a:spcPct val="130000"/>
              </a:lnSpc>
              <a:spcBef>
                <a:spcPts val="700"/>
              </a:spcBef>
              <a:spcAft>
                <a:spcPts val="0"/>
              </a:spcAft>
              <a:buClr>
                <a:schemeClr val="dk2"/>
              </a:buClr>
              <a:buSzPts val="2100"/>
              <a:buFont typeface="NTR"/>
              <a:buChar char="-"/>
              <a:defRPr b="0" i="0" sz="1900" u="none" cap="none" strike="noStrike">
                <a:solidFill>
                  <a:schemeClr val="dk1"/>
                </a:solidFill>
                <a:latin typeface="Arial"/>
                <a:ea typeface="Arial"/>
                <a:cs typeface="Arial"/>
                <a:sym typeface="Arial"/>
              </a:defRPr>
            </a:lvl4pPr>
            <a:lvl5pPr lvl="4" marR="0" rtl="0" algn="l">
              <a:lnSpc>
                <a:spcPct val="130000"/>
              </a:lnSpc>
              <a:spcBef>
                <a:spcPts val="700"/>
              </a:spcBef>
              <a:spcAft>
                <a:spcPts val="0"/>
              </a:spcAft>
              <a:buClr>
                <a:schemeClr val="dk2"/>
              </a:buClr>
              <a:buSzPts val="2100"/>
              <a:buFont typeface="NTR"/>
              <a:buChar char="-"/>
              <a:defRPr b="0" i="0" sz="19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9pPr>
          </a:lstStyle>
          <a:p/>
        </p:txBody>
      </p:sp>
      <p:sp>
        <p:nvSpPr>
          <p:cNvPr id="121" name="Google Shape;121;p24"/>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2" name="Shape 122"/>
        <p:cNvGrpSpPr/>
        <p:nvPr/>
      </p:nvGrpSpPr>
      <p:grpSpPr>
        <a:xfrm>
          <a:off x="0" y="0"/>
          <a:ext cx="0" cy="0"/>
          <a:chOff x="0" y="0"/>
          <a:chExt cx="0" cy="0"/>
        </a:xfrm>
      </p:grpSpPr>
      <p:sp>
        <p:nvSpPr>
          <p:cNvPr id="123" name="Google Shape;123;p25"/>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900"/>
              <a:buNone/>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p:txBody>
      </p:sp>
      <p:sp>
        <p:nvSpPr>
          <p:cNvPr id="124" name="Google Shape;124;p25"/>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125" name="Shape 125"/>
        <p:cNvGrpSpPr/>
        <p:nvPr/>
      </p:nvGrpSpPr>
      <p:grpSpPr>
        <a:xfrm>
          <a:off x="0" y="0"/>
          <a:ext cx="0" cy="0"/>
          <a:chOff x="0" y="0"/>
          <a:chExt cx="0" cy="0"/>
        </a:xfrm>
      </p:grpSpPr>
      <p:sp>
        <p:nvSpPr>
          <p:cNvPr id="126" name="Google Shape;126;p26"/>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4"/>
          <p:cNvSpPr txBox="1"/>
          <p:nvPr>
            <p:ph type="title"/>
          </p:nvPr>
        </p:nvSpPr>
        <p:spPr>
          <a:xfrm>
            <a:off x="566928" y="1499616"/>
            <a:ext cx="695147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
          <p:cNvSpPr txBox="1"/>
          <p:nvPr>
            <p:ph idx="1" type="body"/>
          </p:nvPr>
        </p:nvSpPr>
        <p:spPr>
          <a:xfrm>
            <a:off x="566928" y="2185416"/>
            <a:ext cx="695147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4"/>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ouble Content" type="twoObj">
  <p:cSld name="TWO_OBJECTS">
    <p:spTree>
      <p:nvGrpSpPr>
        <p:cNvPr id="26" name="Shape 26"/>
        <p:cNvGrpSpPr/>
        <p:nvPr/>
      </p:nvGrpSpPr>
      <p:grpSpPr>
        <a:xfrm>
          <a:off x="0" y="0"/>
          <a:ext cx="0" cy="0"/>
          <a:chOff x="0" y="0"/>
          <a:chExt cx="0" cy="0"/>
        </a:xfrm>
      </p:grpSpPr>
      <p:sp>
        <p:nvSpPr>
          <p:cNvPr id="27" name="Google Shape;27;p5"/>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5"/>
          <p:cNvSpPr txBox="1"/>
          <p:nvPr>
            <p:ph idx="1" type="body"/>
          </p:nvPr>
        </p:nvSpPr>
        <p:spPr>
          <a:xfrm>
            <a:off x="566928" y="2185416"/>
            <a:ext cx="4500372" cy="3948684"/>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5"/>
          <p:cNvSpPr txBox="1"/>
          <p:nvPr>
            <p:ph idx="2" type="body"/>
          </p:nvPr>
        </p:nvSpPr>
        <p:spPr>
          <a:xfrm>
            <a:off x="5410200" y="2185416"/>
            <a:ext cx="4498848" cy="3950208"/>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5"/>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ed List">
  <p:cSld name="Bulleted List">
    <p:spTree>
      <p:nvGrpSpPr>
        <p:cNvPr id="31" name="Shape 31"/>
        <p:cNvGrpSpPr/>
        <p:nvPr/>
      </p:nvGrpSpPr>
      <p:grpSpPr>
        <a:xfrm>
          <a:off x="0" y="0"/>
          <a:ext cx="0" cy="0"/>
          <a:chOff x="0" y="0"/>
          <a:chExt cx="0" cy="0"/>
        </a:xfrm>
      </p:grpSpPr>
      <p:sp>
        <p:nvSpPr>
          <p:cNvPr id="32" name="Google Shape;32;p6"/>
          <p:cNvSpPr txBox="1"/>
          <p:nvPr>
            <p:ph type="title"/>
          </p:nvPr>
        </p:nvSpPr>
        <p:spPr>
          <a:xfrm>
            <a:off x="566928" y="1499616"/>
            <a:ext cx="695147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6"/>
          <p:cNvSpPr txBox="1"/>
          <p:nvPr>
            <p:ph idx="1" type="body"/>
          </p:nvPr>
        </p:nvSpPr>
        <p:spPr>
          <a:xfrm>
            <a:off x="566928" y="2185416"/>
            <a:ext cx="695147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6"/>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5" name="Shape 35"/>
        <p:cNvGrpSpPr/>
        <p:nvPr/>
      </p:nvGrpSpPr>
      <p:grpSpPr>
        <a:xfrm>
          <a:off x="0" y="0"/>
          <a:ext cx="0" cy="0"/>
          <a:chOff x="0" y="0"/>
          <a:chExt cx="0" cy="0"/>
        </a:xfrm>
      </p:grpSpPr>
      <p:sp>
        <p:nvSpPr>
          <p:cNvPr id="36" name="Google Shape;36;p7"/>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7"/>
          <p:cNvSpPr txBox="1"/>
          <p:nvPr>
            <p:ph idx="1" type="body"/>
          </p:nvPr>
        </p:nvSpPr>
        <p:spPr>
          <a:xfrm>
            <a:off x="566928" y="2185416"/>
            <a:ext cx="5138928" cy="393192"/>
          </a:xfrm>
          <a:prstGeom prst="rect">
            <a:avLst/>
          </a:prstGeom>
          <a:noFill/>
          <a:ln>
            <a:noFill/>
          </a:ln>
        </p:spPr>
        <p:txBody>
          <a:bodyPr anchorCtr="0" anchor="t" bIns="45700" lIns="91425" spcFirstLastPara="1" rIns="91425" wrap="square" tIns="45700">
            <a:spAutoFit/>
          </a:bodyPr>
          <a:lstStyle>
            <a:lvl1pPr indent="-228600" lvl="0" marL="457200" algn="l">
              <a:lnSpc>
                <a:spcPct val="130000"/>
              </a:lnSpc>
              <a:spcBef>
                <a:spcPts val="600"/>
              </a:spcBef>
              <a:spcAft>
                <a:spcPts val="0"/>
              </a:spcAft>
              <a:buSzPts val="1920"/>
              <a:buNone/>
              <a:defRPr b="1" sz="1600" cap="none">
                <a:solidFill>
                  <a:schemeClr val="dk2"/>
                </a:solidFill>
              </a:defRPr>
            </a:lvl1pPr>
            <a:lvl2pPr indent="-228600" lvl="1" marL="914400" algn="l">
              <a:lnSpc>
                <a:spcPct val="130000"/>
              </a:lnSpc>
              <a:spcBef>
                <a:spcPts val="600"/>
              </a:spcBef>
              <a:spcAft>
                <a:spcPts val="0"/>
              </a:spcAft>
              <a:buSzPts val="2400"/>
              <a:buNone/>
              <a:defRPr b="1" sz="2000"/>
            </a:lvl2pPr>
            <a:lvl3pPr indent="-228600" lvl="2" marL="1371600" algn="l">
              <a:lnSpc>
                <a:spcPct val="130000"/>
              </a:lnSpc>
              <a:spcBef>
                <a:spcPts val="600"/>
              </a:spcBef>
              <a:spcAft>
                <a:spcPts val="0"/>
              </a:spcAft>
              <a:buSzPts val="2160"/>
              <a:buNone/>
              <a:defRPr b="1" sz="1800"/>
            </a:lvl3pPr>
            <a:lvl4pPr indent="-228600" lvl="3" marL="1828800" algn="l">
              <a:lnSpc>
                <a:spcPct val="130000"/>
              </a:lnSpc>
              <a:spcBef>
                <a:spcPts val="600"/>
              </a:spcBef>
              <a:spcAft>
                <a:spcPts val="0"/>
              </a:spcAft>
              <a:buSzPts val="1920"/>
              <a:buNone/>
              <a:defRPr b="1" sz="1600"/>
            </a:lvl4pPr>
            <a:lvl5pPr indent="-228600" lvl="4" marL="2286000" algn="l">
              <a:lnSpc>
                <a:spcPct val="130000"/>
              </a:lnSpc>
              <a:spcBef>
                <a:spcPts val="600"/>
              </a:spcBef>
              <a:spcAft>
                <a:spcPts val="0"/>
              </a:spcAft>
              <a:buSzPts val="192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8" name="Google Shape;38;p7"/>
          <p:cNvSpPr txBox="1"/>
          <p:nvPr>
            <p:ph idx="2" type="body"/>
          </p:nvPr>
        </p:nvSpPr>
        <p:spPr>
          <a:xfrm>
            <a:off x="566928" y="2593340"/>
            <a:ext cx="5140515" cy="3535744"/>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Clr>
                <a:schemeClr val="dk2"/>
              </a:buClr>
              <a:buSzPts val="2160"/>
              <a:buFont typeface="Arial"/>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7"/>
          <p:cNvSpPr txBox="1"/>
          <p:nvPr>
            <p:ph idx="3" type="body"/>
          </p:nvPr>
        </p:nvSpPr>
        <p:spPr>
          <a:xfrm>
            <a:off x="6172200" y="2185416"/>
            <a:ext cx="5138928" cy="394980"/>
          </a:xfrm>
          <a:prstGeom prst="rect">
            <a:avLst/>
          </a:prstGeom>
          <a:noFill/>
          <a:ln>
            <a:noFill/>
          </a:ln>
        </p:spPr>
        <p:txBody>
          <a:bodyPr anchorCtr="0" anchor="t" bIns="45700" lIns="91425" spcFirstLastPara="1" rIns="91425" wrap="square" tIns="45700">
            <a:spAutoFit/>
          </a:bodyPr>
          <a:lstStyle>
            <a:lvl1pPr indent="-228600" lvl="0" marL="457200" algn="l">
              <a:lnSpc>
                <a:spcPct val="130000"/>
              </a:lnSpc>
              <a:spcBef>
                <a:spcPts val="600"/>
              </a:spcBef>
              <a:spcAft>
                <a:spcPts val="0"/>
              </a:spcAft>
              <a:buSzPts val="1920"/>
              <a:buNone/>
              <a:defRPr b="1" sz="1600" cap="none">
                <a:solidFill>
                  <a:schemeClr val="dk2"/>
                </a:solidFill>
              </a:defRPr>
            </a:lvl1pPr>
            <a:lvl2pPr indent="-228600" lvl="1" marL="914400" algn="l">
              <a:lnSpc>
                <a:spcPct val="130000"/>
              </a:lnSpc>
              <a:spcBef>
                <a:spcPts val="600"/>
              </a:spcBef>
              <a:spcAft>
                <a:spcPts val="0"/>
              </a:spcAft>
              <a:buSzPts val="2400"/>
              <a:buNone/>
              <a:defRPr b="1" sz="2000"/>
            </a:lvl2pPr>
            <a:lvl3pPr indent="-228600" lvl="2" marL="1371600" algn="l">
              <a:lnSpc>
                <a:spcPct val="130000"/>
              </a:lnSpc>
              <a:spcBef>
                <a:spcPts val="600"/>
              </a:spcBef>
              <a:spcAft>
                <a:spcPts val="0"/>
              </a:spcAft>
              <a:buSzPts val="2160"/>
              <a:buNone/>
              <a:defRPr b="1" sz="1800"/>
            </a:lvl3pPr>
            <a:lvl4pPr indent="-228600" lvl="3" marL="1828800" algn="l">
              <a:lnSpc>
                <a:spcPct val="130000"/>
              </a:lnSpc>
              <a:spcBef>
                <a:spcPts val="600"/>
              </a:spcBef>
              <a:spcAft>
                <a:spcPts val="0"/>
              </a:spcAft>
              <a:buSzPts val="1920"/>
              <a:buNone/>
              <a:defRPr b="1" sz="1600"/>
            </a:lvl4pPr>
            <a:lvl5pPr indent="-228600" lvl="4" marL="2286000" algn="l">
              <a:lnSpc>
                <a:spcPct val="130000"/>
              </a:lnSpc>
              <a:spcBef>
                <a:spcPts val="600"/>
              </a:spcBef>
              <a:spcAft>
                <a:spcPts val="0"/>
              </a:spcAft>
              <a:buSzPts val="192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7"/>
          <p:cNvSpPr txBox="1"/>
          <p:nvPr>
            <p:ph idx="4" type="body"/>
          </p:nvPr>
        </p:nvSpPr>
        <p:spPr>
          <a:xfrm>
            <a:off x="6172200" y="2590800"/>
            <a:ext cx="5138928" cy="3538728"/>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Clr>
                <a:schemeClr val="dk2"/>
              </a:buClr>
              <a:buSzPts val="2160"/>
              <a:buFont typeface="Arial"/>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7"/>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Photo">
  <p:cSld name="Content and Photo">
    <p:spTree>
      <p:nvGrpSpPr>
        <p:cNvPr id="42" name="Shape 42"/>
        <p:cNvGrpSpPr/>
        <p:nvPr/>
      </p:nvGrpSpPr>
      <p:grpSpPr>
        <a:xfrm>
          <a:off x="0" y="0"/>
          <a:ext cx="0" cy="0"/>
          <a:chOff x="0" y="0"/>
          <a:chExt cx="0" cy="0"/>
        </a:xfrm>
      </p:grpSpPr>
      <p:sp>
        <p:nvSpPr>
          <p:cNvPr id="43" name="Google Shape;43;p8"/>
          <p:cNvSpPr/>
          <p:nvPr>
            <p:ph idx="2" type="pic"/>
          </p:nvPr>
        </p:nvSpPr>
        <p:spPr>
          <a:xfrm>
            <a:off x="5098566" y="927100"/>
            <a:ext cx="7093434" cy="5930900"/>
          </a:xfrm>
          <a:prstGeom prst="rect">
            <a:avLst/>
          </a:prstGeom>
          <a:solidFill>
            <a:srgbClr val="BFBFBF"/>
          </a:solidFill>
          <a:ln>
            <a:noFill/>
          </a:ln>
        </p:spPr>
      </p:sp>
      <p:sp>
        <p:nvSpPr>
          <p:cNvPr id="44" name="Google Shape;44;p8"/>
          <p:cNvSpPr txBox="1"/>
          <p:nvPr>
            <p:ph type="title"/>
          </p:nvPr>
        </p:nvSpPr>
        <p:spPr>
          <a:xfrm>
            <a:off x="566928" y="1499616"/>
            <a:ext cx="424891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8"/>
          <p:cNvSpPr txBox="1"/>
          <p:nvPr>
            <p:ph idx="1" type="body"/>
          </p:nvPr>
        </p:nvSpPr>
        <p:spPr>
          <a:xfrm>
            <a:off x="566928" y="2185416"/>
            <a:ext cx="424891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8"/>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Three Photos">
  <p:cSld name="Content and Three Photos">
    <p:spTree>
      <p:nvGrpSpPr>
        <p:cNvPr id="47" name="Shape 47"/>
        <p:cNvGrpSpPr/>
        <p:nvPr/>
      </p:nvGrpSpPr>
      <p:grpSpPr>
        <a:xfrm>
          <a:off x="0" y="0"/>
          <a:ext cx="0" cy="0"/>
          <a:chOff x="0" y="0"/>
          <a:chExt cx="0" cy="0"/>
        </a:xfrm>
      </p:grpSpPr>
      <p:sp>
        <p:nvSpPr>
          <p:cNvPr id="48" name="Google Shape;48;p9"/>
          <p:cNvSpPr txBox="1"/>
          <p:nvPr>
            <p:ph type="title"/>
          </p:nvPr>
        </p:nvSpPr>
        <p:spPr>
          <a:xfrm>
            <a:off x="566928" y="1499616"/>
            <a:ext cx="424891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9"/>
          <p:cNvSpPr txBox="1"/>
          <p:nvPr>
            <p:ph idx="1" type="body"/>
          </p:nvPr>
        </p:nvSpPr>
        <p:spPr>
          <a:xfrm>
            <a:off x="566928" y="2185416"/>
            <a:ext cx="424891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9"/>
          <p:cNvSpPr/>
          <p:nvPr>
            <p:ph idx="2" type="pic"/>
          </p:nvPr>
        </p:nvSpPr>
        <p:spPr>
          <a:xfrm>
            <a:off x="5114631" y="934720"/>
            <a:ext cx="7077369" cy="3064678"/>
          </a:xfrm>
          <a:prstGeom prst="rect">
            <a:avLst/>
          </a:prstGeom>
          <a:solidFill>
            <a:srgbClr val="BFBFBF"/>
          </a:solidFill>
          <a:ln cap="flat" cmpd="sng" w="9525">
            <a:solidFill>
              <a:schemeClr val="lt1"/>
            </a:solidFill>
            <a:prstDash val="solid"/>
            <a:round/>
            <a:headEnd len="sm" w="sm" type="none"/>
            <a:tailEnd len="sm" w="sm" type="none"/>
          </a:ln>
        </p:spPr>
      </p:sp>
      <p:sp>
        <p:nvSpPr>
          <p:cNvPr id="51" name="Google Shape;51;p9"/>
          <p:cNvSpPr/>
          <p:nvPr>
            <p:ph idx="3" type="pic"/>
          </p:nvPr>
        </p:nvSpPr>
        <p:spPr>
          <a:xfrm>
            <a:off x="5114631" y="3998296"/>
            <a:ext cx="3602522" cy="2857500"/>
          </a:xfrm>
          <a:prstGeom prst="rect">
            <a:avLst/>
          </a:prstGeom>
          <a:solidFill>
            <a:srgbClr val="BFBFBF"/>
          </a:solidFill>
          <a:ln cap="flat" cmpd="sng" w="9525">
            <a:solidFill>
              <a:schemeClr val="lt1"/>
            </a:solidFill>
            <a:prstDash val="solid"/>
            <a:round/>
            <a:headEnd len="sm" w="sm" type="none"/>
            <a:tailEnd len="sm" w="sm" type="none"/>
          </a:ln>
        </p:spPr>
      </p:sp>
      <p:sp>
        <p:nvSpPr>
          <p:cNvPr id="52" name="Google Shape;52;p9"/>
          <p:cNvSpPr/>
          <p:nvPr>
            <p:ph idx="4" type="pic"/>
          </p:nvPr>
        </p:nvSpPr>
        <p:spPr>
          <a:xfrm>
            <a:off x="8701089" y="3998296"/>
            <a:ext cx="3490912" cy="2857500"/>
          </a:xfrm>
          <a:prstGeom prst="rect">
            <a:avLst/>
          </a:prstGeom>
          <a:solidFill>
            <a:srgbClr val="BFBFBF"/>
          </a:solidFill>
          <a:ln cap="flat" cmpd="sng" w="9525">
            <a:solidFill>
              <a:schemeClr val="lt1"/>
            </a:solidFill>
            <a:prstDash val="solid"/>
            <a:round/>
            <a:headEnd len="sm" w="sm" type="none"/>
            <a:tailEnd len="sm" w="sm" type="none"/>
          </a:ln>
        </p:spPr>
      </p:sp>
      <p:sp>
        <p:nvSpPr>
          <p:cNvPr id="53" name="Google Shape;53;p9"/>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Width Photo">
  <p:cSld name="Full Width Photo">
    <p:spTree>
      <p:nvGrpSpPr>
        <p:cNvPr id="54" name="Shape 54"/>
        <p:cNvGrpSpPr/>
        <p:nvPr/>
      </p:nvGrpSpPr>
      <p:grpSpPr>
        <a:xfrm>
          <a:off x="0" y="0"/>
          <a:ext cx="0" cy="0"/>
          <a:chOff x="0" y="0"/>
          <a:chExt cx="0" cy="0"/>
        </a:xfrm>
      </p:grpSpPr>
      <p:sp>
        <p:nvSpPr>
          <p:cNvPr id="55" name="Google Shape;55;p10"/>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p:nvPr>
            <p:ph idx="2" type="pic"/>
          </p:nvPr>
        </p:nvSpPr>
        <p:spPr>
          <a:xfrm>
            <a:off x="0" y="927100"/>
            <a:ext cx="12192000" cy="5930900"/>
          </a:xfrm>
          <a:prstGeom prst="rect">
            <a:avLst/>
          </a:prstGeom>
          <a:solidFill>
            <a:srgbClr val="BFBFBF"/>
          </a:solidFill>
          <a:ln>
            <a:noFill/>
          </a:ln>
        </p:spPr>
      </p:sp>
      <p:sp>
        <p:nvSpPr>
          <p:cNvPr id="57" name="Google Shape;57;p10"/>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9.png"/><Relationship Id="rId2" Type="http://schemas.openxmlformats.org/officeDocument/2006/relationships/image" Target="../media/image6.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2.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9.png"/><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theme" Target="../theme/theme1.xml"/><Relationship Id="rId14" Type="http://schemas.openxmlformats.org/officeDocument/2006/relationships/slideLayout" Target="../slideLayouts/slideLayout2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marR="0" rtl="0" algn="l">
              <a:lnSpc>
                <a:spcPct val="90000"/>
              </a:lnSpc>
              <a:spcBef>
                <a:spcPts val="0"/>
              </a:spcBef>
              <a:spcAft>
                <a:spcPts val="0"/>
              </a:spcAft>
              <a:buClr>
                <a:schemeClr val="dk2"/>
              </a:buClr>
              <a:buSzPts val="3600"/>
              <a:buFont typeface="Georgia"/>
              <a:buNone/>
              <a:defRPr b="0" i="0" sz="3600" u="none" cap="none" strike="noStrike">
                <a:solidFill>
                  <a:schemeClr val="dk2"/>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566928" y="2185416"/>
            <a:ext cx="10515600" cy="3968249"/>
          </a:xfrm>
          <a:prstGeom prst="rect">
            <a:avLst/>
          </a:prstGeom>
          <a:noFill/>
          <a:ln>
            <a:noFill/>
          </a:ln>
        </p:spPr>
        <p:txBody>
          <a:bodyPr anchorCtr="0" anchor="t" bIns="45700" lIns="91425" spcFirstLastPara="1" rIns="91425" wrap="square" tIns="45700">
            <a:noAutofit/>
          </a:bodyPr>
          <a:lstStyle>
            <a:lvl1pPr indent="-365760" lvl="0" marL="457200" marR="0" rtl="0" algn="l">
              <a:lnSpc>
                <a:spcPct val="130000"/>
              </a:lnSpc>
              <a:spcBef>
                <a:spcPts val="600"/>
              </a:spcBef>
              <a:spcAft>
                <a:spcPts val="0"/>
              </a:spcAft>
              <a:buClr>
                <a:schemeClr val="dk2"/>
              </a:buClr>
              <a:buSzPts val="2160"/>
              <a:buFont typeface="Arial"/>
              <a:buChar char="•"/>
              <a:defRPr b="0" i="0" sz="1800" u="none" cap="none" strike="noStrike">
                <a:solidFill>
                  <a:schemeClr val="dk1"/>
                </a:solidFill>
                <a:latin typeface="Arial"/>
                <a:ea typeface="Arial"/>
                <a:cs typeface="Arial"/>
                <a:sym typeface="Arial"/>
              </a:defRPr>
            </a:lvl1pPr>
            <a:lvl2pPr indent="-365760" lvl="1" marL="9144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2pPr>
            <a:lvl3pPr indent="-365760" lvl="2" marL="13716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3pPr>
            <a:lvl4pPr indent="-365760" lvl="3" marL="18288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4pPr>
            <a:lvl5pPr indent="-365760" lvl="4" marL="22860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descr="University at Buffalo, The State University of New York logo" id="12" name="Google Shape;12;p1"/>
          <p:cNvPicPr preferRelativeResize="0"/>
          <p:nvPr/>
        </p:nvPicPr>
        <p:blipFill rotWithShape="1">
          <a:blip r:embed="rId2">
            <a:alphaModFix/>
          </a:blip>
          <a:srcRect b="0" l="0" r="0" t="0"/>
          <a:stretch/>
        </p:blipFill>
        <p:spPr>
          <a:xfrm>
            <a:off x="355600" y="321146"/>
            <a:ext cx="4800600" cy="356029"/>
          </a:xfrm>
          <a:prstGeom prst="rect">
            <a:avLst/>
          </a:prstGeom>
          <a:noFill/>
          <a:ln>
            <a:noFill/>
          </a:ln>
        </p:spPr>
      </p:pic>
      <p:sp>
        <p:nvSpPr>
          <p:cNvPr id="13" name="Google Shape;13;p1"/>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6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ransition spd="med">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68" name="Shape 68"/>
        <p:cNvGrpSpPr/>
        <p:nvPr/>
      </p:nvGrpSpPr>
      <p:grpSpPr>
        <a:xfrm>
          <a:off x="0" y="0"/>
          <a:ext cx="0" cy="0"/>
          <a:chOff x="0" y="0"/>
          <a:chExt cx="0" cy="0"/>
        </a:xfrm>
      </p:grpSpPr>
      <p:sp>
        <p:nvSpPr>
          <p:cNvPr id="69" name="Google Shape;69;p14"/>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marR="0" rtl="0" algn="l">
              <a:lnSpc>
                <a:spcPct val="90000"/>
              </a:lnSpc>
              <a:spcBef>
                <a:spcPts val="0"/>
              </a:spcBef>
              <a:spcAft>
                <a:spcPts val="0"/>
              </a:spcAft>
              <a:buClr>
                <a:schemeClr val="dk2"/>
              </a:buClr>
              <a:buSzPts val="3600"/>
              <a:buFont typeface="Georgia"/>
              <a:buNone/>
              <a:defRPr b="0" i="0" sz="3600" u="none" cap="none" strike="noStrike">
                <a:solidFill>
                  <a:schemeClr val="dk2"/>
                </a:solidFill>
                <a:latin typeface="Georgia"/>
                <a:ea typeface="Georgia"/>
                <a:cs typeface="Georgia"/>
                <a:sym typeface="Georgia"/>
              </a:defRPr>
            </a:lvl1pPr>
            <a:lvl2pPr lvl="1">
              <a:spcBef>
                <a:spcPts val="0"/>
              </a:spcBef>
              <a:spcAft>
                <a:spcPts val="0"/>
              </a:spcAft>
              <a:buSzPts val="1500"/>
              <a:buNone/>
              <a:defRPr sz="1900"/>
            </a:lvl2pPr>
            <a:lvl3pPr lvl="2">
              <a:spcBef>
                <a:spcPts val="0"/>
              </a:spcBef>
              <a:spcAft>
                <a:spcPts val="0"/>
              </a:spcAft>
              <a:buSzPts val="1500"/>
              <a:buNone/>
              <a:defRPr sz="1900"/>
            </a:lvl3pPr>
            <a:lvl4pPr lvl="3">
              <a:spcBef>
                <a:spcPts val="0"/>
              </a:spcBef>
              <a:spcAft>
                <a:spcPts val="0"/>
              </a:spcAft>
              <a:buSzPts val="1500"/>
              <a:buNone/>
              <a:defRPr sz="1900"/>
            </a:lvl4pPr>
            <a:lvl5pPr lvl="4">
              <a:spcBef>
                <a:spcPts val="0"/>
              </a:spcBef>
              <a:spcAft>
                <a:spcPts val="0"/>
              </a:spcAft>
              <a:buSzPts val="1500"/>
              <a:buNone/>
              <a:defRPr sz="1900"/>
            </a:lvl5pPr>
            <a:lvl6pPr lvl="5">
              <a:spcBef>
                <a:spcPts val="0"/>
              </a:spcBef>
              <a:spcAft>
                <a:spcPts val="0"/>
              </a:spcAft>
              <a:buSzPts val="1500"/>
              <a:buNone/>
              <a:defRPr sz="1900"/>
            </a:lvl6pPr>
            <a:lvl7pPr lvl="6">
              <a:spcBef>
                <a:spcPts val="0"/>
              </a:spcBef>
              <a:spcAft>
                <a:spcPts val="0"/>
              </a:spcAft>
              <a:buSzPts val="1500"/>
              <a:buNone/>
              <a:defRPr sz="1900"/>
            </a:lvl7pPr>
            <a:lvl8pPr lvl="7">
              <a:spcBef>
                <a:spcPts val="0"/>
              </a:spcBef>
              <a:spcAft>
                <a:spcPts val="0"/>
              </a:spcAft>
              <a:buSzPts val="1500"/>
              <a:buNone/>
              <a:defRPr sz="1900"/>
            </a:lvl8pPr>
            <a:lvl9pPr lvl="8">
              <a:spcBef>
                <a:spcPts val="0"/>
              </a:spcBef>
              <a:spcAft>
                <a:spcPts val="0"/>
              </a:spcAft>
              <a:buSzPts val="1500"/>
              <a:buNone/>
              <a:defRPr sz="1900"/>
            </a:lvl9pPr>
          </a:lstStyle>
          <a:p/>
        </p:txBody>
      </p:sp>
      <p:sp>
        <p:nvSpPr>
          <p:cNvPr id="70" name="Google Shape;70;p14"/>
          <p:cNvSpPr txBox="1"/>
          <p:nvPr>
            <p:ph idx="1" type="body"/>
          </p:nvPr>
        </p:nvSpPr>
        <p:spPr>
          <a:xfrm>
            <a:off x="566928" y="2185416"/>
            <a:ext cx="10515600" cy="3968249"/>
          </a:xfrm>
          <a:prstGeom prst="rect">
            <a:avLst/>
          </a:prstGeom>
          <a:noFill/>
          <a:ln>
            <a:noFill/>
          </a:ln>
        </p:spPr>
        <p:txBody>
          <a:bodyPr anchorCtr="0" anchor="t" bIns="45700" lIns="91425" spcFirstLastPara="1" rIns="91425" wrap="square" tIns="45700">
            <a:noAutofit/>
          </a:bodyPr>
          <a:lstStyle>
            <a:lvl1pPr indent="-361950" lvl="0" marL="457200" marR="0" rtl="0" algn="l">
              <a:lnSpc>
                <a:spcPct val="130000"/>
              </a:lnSpc>
              <a:spcBef>
                <a:spcPts val="700"/>
              </a:spcBef>
              <a:spcAft>
                <a:spcPts val="0"/>
              </a:spcAft>
              <a:buClr>
                <a:schemeClr val="dk2"/>
              </a:buClr>
              <a:buSzPts val="2100"/>
              <a:buFont typeface="Arial"/>
              <a:buChar char="•"/>
              <a:defRPr b="0" i="0" sz="1900" u="none" cap="none" strike="noStrike">
                <a:solidFill>
                  <a:schemeClr val="dk1"/>
                </a:solidFill>
                <a:latin typeface="Arial"/>
                <a:ea typeface="Arial"/>
                <a:cs typeface="Arial"/>
                <a:sym typeface="Arial"/>
              </a:defRPr>
            </a:lvl1pPr>
            <a:lvl2pPr indent="-361950" lvl="1" marL="914400" marR="0" rtl="0" algn="l">
              <a:lnSpc>
                <a:spcPct val="130000"/>
              </a:lnSpc>
              <a:spcBef>
                <a:spcPts val="700"/>
              </a:spcBef>
              <a:spcAft>
                <a:spcPts val="0"/>
              </a:spcAft>
              <a:buClr>
                <a:schemeClr val="dk2"/>
              </a:buClr>
              <a:buSzPts val="2100"/>
              <a:buFont typeface="NTR"/>
              <a:buChar char="-"/>
              <a:defRPr b="0" i="0" sz="1900" u="none" cap="none" strike="noStrike">
                <a:solidFill>
                  <a:schemeClr val="dk1"/>
                </a:solidFill>
                <a:latin typeface="Arial"/>
                <a:ea typeface="Arial"/>
                <a:cs typeface="Arial"/>
                <a:sym typeface="Arial"/>
              </a:defRPr>
            </a:lvl2pPr>
            <a:lvl3pPr indent="-361950" lvl="2" marL="1371600" marR="0" rtl="0" algn="l">
              <a:lnSpc>
                <a:spcPct val="130000"/>
              </a:lnSpc>
              <a:spcBef>
                <a:spcPts val="700"/>
              </a:spcBef>
              <a:spcAft>
                <a:spcPts val="0"/>
              </a:spcAft>
              <a:buClr>
                <a:schemeClr val="dk2"/>
              </a:buClr>
              <a:buSzPts val="2100"/>
              <a:buFont typeface="NTR"/>
              <a:buChar char="-"/>
              <a:defRPr b="0" i="0" sz="1900" u="none" cap="none" strike="noStrike">
                <a:solidFill>
                  <a:schemeClr val="dk1"/>
                </a:solidFill>
                <a:latin typeface="Arial"/>
                <a:ea typeface="Arial"/>
                <a:cs typeface="Arial"/>
                <a:sym typeface="Arial"/>
              </a:defRPr>
            </a:lvl3pPr>
            <a:lvl4pPr indent="-361950" lvl="3" marL="1828800" marR="0" rtl="0" algn="l">
              <a:lnSpc>
                <a:spcPct val="130000"/>
              </a:lnSpc>
              <a:spcBef>
                <a:spcPts val="700"/>
              </a:spcBef>
              <a:spcAft>
                <a:spcPts val="0"/>
              </a:spcAft>
              <a:buClr>
                <a:schemeClr val="dk2"/>
              </a:buClr>
              <a:buSzPts val="2100"/>
              <a:buFont typeface="NTR"/>
              <a:buChar char="-"/>
              <a:defRPr b="0" i="0" sz="1900" u="none" cap="none" strike="noStrike">
                <a:solidFill>
                  <a:schemeClr val="dk1"/>
                </a:solidFill>
                <a:latin typeface="Arial"/>
                <a:ea typeface="Arial"/>
                <a:cs typeface="Arial"/>
                <a:sym typeface="Arial"/>
              </a:defRPr>
            </a:lvl4pPr>
            <a:lvl5pPr indent="-361950" lvl="4" marL="2286000" marR="0" rtl="0" algn="l">
              <a:lnSpc>
                <a:spcPct val="130000"/>
              </a:lnSpc>
              <a:spcBef>
                <a:spcPts val="700"/>
              </a:spcBef>
              <a:spcAft>
                <a:spcPts val="0"/>
              </a:spcAft>
              <a:buClr>
                <a:schemeClr val="dk2"/>
              </a:buClr>
              <a:buSzPts val="2100"/>
              <a:buFont typeface="NTR"/>
              <a:buChar char="-"/>
              <a:defRPr b="0" i="0" sz="1900" u="none" cap="none" strike="noStrike">
                <a:solidFill>
                  <a:schemeClr val="dk1"/>
                </a:solidFill>
                <a:latin typeface="Arial"/>
                <a:ea typeface="Arial"/>
                <a:cs typeface="Arial"/>
                <a:sym typeface="Arial"/>
              </a:defRPr>
            </a:lvl5pPr>
            <a:lvl6pPr indent="-349250" lvl="5" marL="27432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6pPr>
            <a:lvl7pPr indent="-349250" lvl="6" marL="32004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7pPr>
            <a:lvl8pPr indent="-349250" lvl="7" marL="36576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8pPr>
            <a:lvl9pPr indent="-349250" lvl="8" marL="4114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9pPr>
          </a:lstStyle>
          <a:p/>
        </p:txBody>
      </p:sp>
      <p:pic>
        <p:nvPicPr>
          <p:cNvPr descr="University at Buffalo, The State University of New York logo" id="71" name="Google Shape;71;p14"/>
          <p:cNvPicPr preferRelativeResize="0"/>
          <p:nvPr/>
        </p:nvPicPr>
        <p:blipFill rotWithShape="1">
          <a:blip r:embed="rId2">
            <a:alphaModFix/>
          </a:blip>
          <a:srcRect b="0" l="0" r="0" t="0"/>
          <a:stretch/>
        </p:blipFill>
        <p:spPr>
          <a:xfrm>
            <a:off x="355600" y="321146"/>
            <a:ext cx="4800600" cy="356029"/>
          </a:xfrm>
          <a:prstGeom prst="rect">
            <a:avLst/>
          </a:prstGeom>
          <a:noFill/>
          <a:ln>
            <a:noFill/>
          </a:ln>
        </p:spPr>
      </p:pic>
      <p:sp>
        <p:nvSpPr>
          <p:cNvPr id="72" name="Google Shape;72;p14"/>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500"/>
              <a:buNone/>
              <a:defRPr b="1" i="0" sz="1600" u="none" cap="none" strike="noStrike">
                <a:solidFill>
                  <a:schemeClr val="dk1"/>
                </a:solidFill>
                <a:latin typeface="Arial"/>
                <a:ea typeface="Arial"/>
                <a:cs typeface="Arial"/>
                <a:sym typeface="Arial"/>
              </a:defRPr>
            </a:lvl1pPr>
            <a:lvl2pPr lvl="1" marR="0" rtl="0" algn="l">
              <a:spcBef>
                <a:spcPts val="0"/>
              </a:spcBef>
              <a:spcAft>
                <a:spcPts val="0"/>
              </a:spcAft>
              <a:buSzPts val="1500"/>
              <a:buNone/>
              <a:defRPr b="0" i="0" sz="1900" u="none" cap="none" strike="noStrike">
                <a:solidFill>
                  <a:schemeClr val="dk1"/>
                </a:solidFill>
                <a:latin typeface="Arial"/>
                <a:ea typeface="Arial"/>
                <a:cs typeface="Arial"/>
                <a:sym typeface="Arial"/>
              </a:defRPr>
            </a:lvl2pPr>
            <a:lvl3pPr lvl="2" marR="0" rtl="0" algn="l">
              <a:spcBef>
                <a:spcPts val="0"/>
              </a:spcBef>
              <a:spcAft>
                <a:spcPts val="0"/>
              </a:spcAft>
              <a:buSzPts val="1500"/>
              <a:buNone/>
              <a:defRPr b="0" i="0" sz="1900" u="none" cap="none" strike="noStrike">
                <a:solidFill>
                  <a:schemeClr val="dk1"/>
                </a:solidFill>
                <a:latin typeface="Arial"/>
                <a:ea typeface="Arial"/>
                <a:cs typeface="Arial"/>
                <a:sym typeface="Arial"/>
              </a:defRPr>
            </a:lvl3pPr>
            <a:lvl4pPr lvl="3" marR="0" rtl="0" algn="l">
              <a:spcBef>
                <a:spcPts val="0"/>
              </a:spcBef>
              <a:spcAft>
                <a:spcPts val="0"/>
              </a:spcAft>
              <a:buSzPts val="1500"/>
              <a:buNone/>
              <a:defRPr b="0" i="0" sz="1900" u="none" cap="none" strike="noStrike">
                <a:solidFill>
                  <a:schemeClr val="dk1"/>
                </a:solidFill>
                <a:latin typeface="Arial"/>
                <a:ea typeface="Arial"/>
                <a:cs typeface="Arial"/>
                <a:sym typeface="Arial"/>
              </a:defRPr>
            </a:lvl4pPr>
            <a:lvl5pPr lvl="4" marR="0" rtl="0" algn="l">
              <a:spcBef>
                <a:spcPts val="0"/>
              </a:spcBef>
              <a:spcAft>
                <a:spcPts val="0"/>
              </a:spcAft>
              <a:buSzPts val="1500"/>
              <a:buNone/>
              <a:defRPr b="0" i="0" sz="1900" u="none" cap="none" strike="noStrike">
                <a:solidFill>
                  <a:schemeClr val="dk1"/>
                </a:solidFill>
                <a:latin typeface="Arial"/>
                <a:ea typeface="Arial"/>
                <a:cs typeface="Arial"/>
                <a:sym typeface="Arial"/>
              </a:defRPr>
            </a:lvl5pPr>
            <a:lvl6pPr lvl="5" marR="0" rtl="0" algn="l">
              <a:spcBef>
                <a:spcPts val="0"/>
              </a:spcBef>
              <a:spcAft>
                <a:spcPts val="0"/>
              </a:spcAft>
              <a:buSzPts val="1500"/>
              <a:buNone/>
              <a:defRPr b="0" i="0" sz="1900" u="none" cap="none" strike="noStrike">
                <a:solidFill>
                  <a:schemeClr val="dk1"/>
                </a:solidFill>
                <a:latin typeface="Arial"/>
                <a:ea typeface="Arial"/>
                <a:cs typeface="Arial"/>
                <a:sym typeface="Arial"/>
              </a:defRPr>
            </a:lvl6pPr>
            <a:lvl7pPr lvl="6" marR="0" rtl="0" algn="l">
              <a:spcBef>
                <a:spcPts val="0"/>
              </a:spcBef>
              <a:spcAft>
                <a:spcPts val="0"/>
              </a:spcAft>
              <a:buSzPts val="1500"/>
              <a:buNone/>
              <a:defRPr b="0" i="0" sz="1900" u="none" cap="none" strike="noStrike">
                <a:solidFill>
                  <a:schemeClr val="dk1"/>
                </a:solidFill>
                <a:latin typeface="Arial"/>
                <a:ea typeface="Arial"/>
                <a:cs typeface="Arial"/>
                <a:sym typeface="Arial"/>
              </a:defRPr>
            </a:lvl7pPr>
            <a:lvl8pPr lvl="7" marR="0" rtl="0" algn="l">
              <a:spcBef>
                <a:spcPts val="0"/>
              </a:spcBef>
              <a:spcAft>
                <a:spcPts val="0"/>
              </a:spcAft>
              <a:buSzPts val="1500"/>
              <a:buNone/>
              <a:defRPr b="0" i="0" sz="1900" u="none" cap="none" strike="noStrike">
                <a:solidFill>
                  <a:schemeClr val="dk1"/>
                </a:solidFill>
                <a:latin typeface="Arial"/>
                <a:ea typeface="Arial"/>
                <a:cs typeface="Arial"/>
                <a:sym typeface="Arial"/>
              </a:defRPr>
            </a:lvl8pPr>
            <a:lvl9pPr lvl="8" marR="0" rtl="0" algn="l">
              <a:spcBef>
                <a:spcPts val="0"/>
              </a:spcBef>
              <a:spcAft>
                <a:spcPts val="0"/>
              </a:spcAft>
              <a:buSzPts val="1500"/>
              <a:buNone/>
              <a:defRPr b="0" i="0" sz="19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transition spd="med">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hyperlink" Target="https://docs.streamlit.io/" TargetMode="External"/><Relationship Id="rId4" Type="http://schemas.openxmlformats.org/officeDocument/2006/relationships/hyperlink" Target="https://huggingface.co/openai-community/gpt2"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7"/>
          <p:cNvSpPr txBox="1"/>
          <p:nvPr>
            <p:ph type="ctrTitle"/>
          </p:nvPr>
        </p:nvSpPr>
        <p:spPr>
          <a:xfrm>
            <a:off x="476328" y="959900"/>
            <a:ext cx="9449100" cy="2386500"/>
          </a:xfrm>
          <a:prstGeom prst="rect">
            <a:avLst/>
          </a:prstGeom>
          <a:noFill/>
          <a:ln>
            <a:noFill/>
          </a:ln>
        </p:spPr>
        <p:txBody>
          <a:bodyPr anchorCtr="0" anchor="b" bIns="45700" lIns="0" spcFirstLastPara="1" rIns="91425" wrap="square" tIns="45700">
            <a:noAutofit/>
          </a:bodyPr>
          <a:lstStyle/>
          <a:p>
            <a:pPr indent="0" lvl="0" marL="0" rtl="0" algn="l">
              <a:lnSpc>
                <a:spcPct val="96666"/>
              </a:lnSpc>
              <a:spcBef>
                <a:spcPts val="0"/>
              </a:spcBef>
              <a:spcAft>
                <a:spcPts val="0"/>
              </a:spcAft>
              <a:buClr>
                <a:schemeClr val="lt1"/>
              </a:buClr>
              <a:buSzPts val="6000"/>
              <a:buFont typeface="Arial"/>
              <a:buNone/>
            </a:pPr>
            <a:r>
              <a:rPr lang="en-US" sz="5000">
                <a:latin typeface="Georgia"/>
                <a:ea typeface="Georgia"/>
                <a:cs typeface="Georgia"/>
                <a:sym typeface="Georgia"/>
              </a:rPr>
              <a:t>Fine-Tuning GPT-2 for Personalized Recipe Recommendation</a:t>
            </a:r>
            <a:endParaRPr sz="5000">
              <a:latin typeface="Georgia"/>
              <a:ea typeface="Georgia"/>
              <a:cs typeface="Georgia"/>
              <a:sym typeface="Georgia"/>
            </a:endParaRPr>
          </a:p>
        </p:txBody>
      </p:sp>
      <p:sp>
        <p:nvSpPr>
          <p:cNvPr id="132" name="Google Shape;132;p27"/>
          <p:cNvSpPr txBox="1"/>
          <p:nvPr>
            <p:ph idx="1" type="body"/>
          </p:nvPr>
        </p:nvSpPr>
        <p:spPr>
          <a:xfrm>
            <a:off x="537018" y="3346396"/>
            <a:ext cx="6638400" cy="1650300"/>
          </a:xfrm>
          <a:prstGeom prst="rect">
            <a:avLst/>
          </a:prstGeom>
          <a:noFill/>
          <a:ln>
            <a:noFill/>
          </a:ln>
        </p:spPr>
        <p:txBody>
          <a:bodyPr anchorCtr="0" anchor="t" bIns="45700" lIns="0" spcFirstLastPara="1" rIns="91425" wrap="square" tIns="45700">
            <a:normAutofit fontScale="92500" lnSpcReduction="20000"/>
          </a:bodyPr>
          <a:lstStyle/>
          <a:p>
            <a:pPr indent="0" lvl="0" marL="0" rtl="0" algn="l">
              <a:lnSpc>
                <a:spcPct val="130000"/>
              </a:lnSpc>
              <a:spcBef>
                <a:spcPts val="0"/>
              </a:spcBef>
              <a:spcAft>
                <a:spcPts val="0"/>
              </a:spcAft>
              <a:buSzPct val="134400"/>
              <a:buNone/>
            </a:pPr>
            <a:r>
              <a:t/>
            </a:r>
            <a:endParaRPr sz="2500"/>
          </a:p>
          <a:p>
            <a:pPr indent="0" lvl="0" marL="0" rtl="0" algn="l">
              <a:lnSpc>
                <a:spcPct val="130000"/>
              </a:lnSpc>
              <a:spcBef>
                <a:spcPts val="0"/>
              </a:spcBef>
              <a:spcAft>
                <a:spcPts val="0"/>
              </a:spcAft>
              <a:buSzPct val="134400"/>
              <a:buNone/>
            </a:pPr>
            <a:r>
              <a:rPr lang="en-US" sz="2500"/>
              <a:t>Nikhil Gupta</a:t>
            </a:r>
            <a:endParaRPr sz="2500"/>
          </a:p>
          <a:p>
            <a:pPr indent="0" lvl="0" marL="0" rtl="0" algn="l">
              <a:lnSpc>
                <a:spcPct val="130000"/>
              </a:lnSpc>
              <a:spcBef>
                <a:spcPts val="0"/>
              </a:spcBef>
              <a:spcAft>
                <a:spcPts val="0"/>
              </a:spcAft>
              <a:buSzPct val="134400"/>
              <a:buNone/>
            </a:pPr>
            <a:r>
              <a:rPr lang="en-US" sz="2500"/>
              <a:t>Krishnakumar Chavan</a:t>
            </a:r>
            <a:endParaRPr sz="2500"/>
          </a:p>
          <a:p>
            <a:pPr indent="0" lvl="0" marL="0" rtl="0" algn="l">
              <a:lnSpc>
                <a:spcPct val="130000"/>
              </a:lnSpc>
              <a:spcBef>
                <a:spcPts val="0"/>
              </a:spcBef>
              <a:spcAft>
                <a:spcPts val="0"/>
              </a:spcAft>
              <a:buSzPct val="134400"/>
              <a:buNone/>
            </a:pPr>
            <a:r>
              <a:rPr lang="en-US" sz="2500"/>
              <a:t>Venkatakrishnan Veeraraghavan</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6"/>
          <p:cNvSpPr txBox="1"/>
          <p:nvPr>
            <p:ph type="title"/>
          </p:nvPr>
        </p:nvSpPr>
        <p:spPr>
          <a:xfrm>
            <a:off x="566924" y="1499625"/>
            <a:ext cx="8527800" cy="5910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a:t>Training</a:t>
            </a:r>
            <a:r>
              <a:rPr lang="en-US"/>
              <a:t> </a:t>
            </a:r>
            <a:r>
              <a:rPr lang="en-US"/>
              <a:t>Loss and Perplexity Graph</a:t>
            </a:r>
            <a:endParaRPr/>
          </a:p>
        </p:txBody>
      </p:sp>
      <p:sp>
        <p:nvSpPr>
          <p:cNvPr id="193" name="Google Shape;193;p36"/>
          <p:cNvSpPr txBox="1"/>
          <p:nvPr>
            <p:ph idx="1" type="body"/>
          </p:nvPr>
        </p:nvSpPr>
        <p:spPr>
          <a:xfrm>
            <a:off x="566928" y="2185416"/>
            <a:ext cx="6951600" cy="3968100"/>
          </a:xfrm>
          <a:prstGeom prst="rect">
            <a:avLst/>
          </a:prstGeom>
        </p:spPr>
        <p:txBody>
          <a:bodyPr anchorCtr="0" anchor="t" bIns="45700" lIns="91425" spcFirstLastPara="1" rIns="91425" wrap="square" tIns="45700">
            <a:noAutofit/>
          </a:bodyPr>
          <a:lstStyle/>
          <a:p>
            <a:pPr indent="0" lvl="0" marL="0" rtl="0" algn="l">
              <a:spcBef>
                <a:spcPts val="700"/>
              </a:spcBef>
              <a:spcAft>
                <a:spcPts val="0"/>
              </a:spcAft>
              <a:buNone/>
            </a:pPr>
            <a:r>
              <a:t/>
            </a:r>
            <a:endParaRPr/>
          </a:p>
          <a:p>
            <a:pPr indent="0" lvl="0" marL="0" rtl="0" algn="l">
              <a:spcBef>
                <a:spcPts val="700"/>
              </a:spcBef>
              <a:spcAft>
                <a:spcPts val="0"/>
              </a:spcAft>
              <a:buNone/>
            </a:pPr>
            <a:r>
              <a:t/>
            </a:r>
            <a:endParaRPr/>
          </a:p>
          <a:p>
            <a:pPr indent="0" lvl="0" marL="0" rtl="0" algn="l">
              <a:spcBef>
                <a:spcPts val="700"/>
              </a:spcBef>
              <a:spcAft>
                <a:spcPts val="0"/>
              </a:spcAft>
              <a:buNone/>
            </a:pPr>
            <a:r>
              <a:t/>
            </a:r>
            <a:endParaRPr/>
          </a:p>
          <a:p>
            <a:pPr indent="0" lvl="0" marL="0" rtl="0" algn="l">
              <a:spcBef>
                <a:spcPts val="700"/>
              </a:spcBef>
              <a:spcAft>
                <a:spcPts val="0"/>
              </a:spcAft>
              <a:buNone/>
            </a:pPr>
            <a:r>
              <a:t/>
            </a:r>
            <a:endParaRPr/>
          </a:p>
          <a:p>
            <a:pPr indent="0" lvl="0" marL="0" rtl="0" algn="l">
              <a:spcBef>
                <a:spcPts val="700"/>
              </a:spcBef>
              <a:spcAft>
                <a:spcPts val="0"/>
              </a:spcAft>
              <a:buNone/>
            </a:pPr>
            <a:r>
              <a:t/>
            </a:r>
            <a:endParaRPr/>
          </a:p>
          <a:p>
            <a:pPr indent="0" lvl="0" marL="0" rtl="0" algn="l">
              <a:spcBef>
                <a:spcPts val="700"/>
              </a:spcBef>
              <a:spcAft>
                <a:spcPts val="0"/>
              </a:spcAft>
              <a:buNone/>
            </a:pPr>
            <a:r>
              <a:t/>
            </a:r>
            <a:endParaRPr/>
          </a:p>
          <a:p>
            <a:pPr indent="0" lvl="0" marL="0" rtl="0" algn="l">
              <a:spcBef>
                <a:spcPts val="700"/>
              </a:spcBef>
              <a:spcAft>
                <a:spcPts val="0"/>
              </a:spcAft>
              <a:buNone/>
            </a:pPr>
            <a:r>
              <a:t/>
            </a:r>
            <a:endParaRPr/>
          </a:p>
        </p:txBody>
      </p:sp>
      <p:pic>
        <p:nvPicPr>
          <p:cNvPr id="194" name="Google Shape;194;p36"/>
          <p:cNvPicPr preferRelativeResize="0"/>
          <p:nvPr/>
        </p:nvPicPr>
        <p:blipFill>
          <a:blip r:embed="rId3">
            <a:alphaModFix/>
          </a:blip>
          <a:stretch>
            <a:fillRect/>
          </a:stretch>
        </p:blipFill>
        <p:spPr>
          <a:xfrm>
            <a:off x="657950" y="2362675"/>
            <a:ext cx="4772050" cy="3436875"/>
          </a:xfrm>
          <a:prstGeom prst="rect">
            <a:avLst/>
          </a:prstGeom>
          <a:noFill/>
          <a:ln>
            <a:noFill/>
          </a:ln>
        </p:spPr>
      </p:pic>
      <p:sp>
        <p:nvSpPr>
          <p:cNvPr id="195" name="Google Shape;195;p36"/>
          <p:cNvSpPr txBox="1"/>
          <p:nvPr/>
        </p:nvSpPr>
        <p:spPr>
          <a:xfrm>
            <a:off x="6093900" y="2464500"/>
            <a:ext cx="5307900" cy="20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chemeClr val="dk1"/>
              </a:solidFill>
            </a:endParaRPr>
          </a:p>
        </p:txBody>
      </p:sp>
      <p:pic>
        <p:nvPicPr>
          <p:cNvPr id="196" name="Google Shape;196;p36"/>
          <p:cNvPicPr preferRelativeResize="0"/>
          <p:nvPr/>
        </p:nvPicPr>
        <p:blipFill>
          <a:blip r:embed="rId4">
            <a:alphaModFix/>
          </a:blip>
          <a:stretch>
            <a:fillRect/>
          </a:stretch>
        </p:blipFill>
        <p:spPr>
          <a:xfrm>
            <a:off x="5977400" y="2260475"/>
            <a:ext cx="4922450" cy="3612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7"/>
          <p:cNvSpPr txBox="1"/>
          <p:nvPr>
            <p:ph type="title"/>
          </p:nvPr>
        </p:nvSpPr>
        <p:spPr>
          <a:xfrm>
            <a:off x="566928" y="1499616"/>
            <a:ext cx="6951600" cy="5910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a:t>BLEU Score</a:t>
            </a:r>
            <a:endParaRPr/>
          </a:p>
        </p:txBody>
      </p:sp>
      <p:sp>
        <p:nvSpPr>
          <p:cNvPr id="203" name="Google Shape;203;p37"/>
          <p:cNvSpPr txBox="1"/>
          <p:nvPr>
            <p:ph idx="1" type="body"/>
          </p:nvPr>
        </p:nvSpPr>
        <p:spPr>
          <a:xfrm>
            <a:off x="566924" y="2185425"/>
            <a:ext cx="9312900" cy="3968100"/>
          </a:xfrm>
          <a:prstGeom prst="rect">
            <a:avLst/>
          </a:prstGeom>
        </p:spPr>
        <p:txBody>
          <a:bodyPr anchorCtr="0" anchor="t" bIns="45700" lIns="91425" spcFirstLastPara="1" rIns="91425" wrap="square" tIns="45700">
            <a:noAutofit/>
          </a:bodyPr>
          <a:lstStyle/>
          <a:p>
            <a:pPr indent="0" lvl="0" marL="0" rtl="0" algn="l">
              <a:spcBef>
                <a:spcPts val="700"/>
              </a:spcBef>
              <a:spcAft>
                <a:spcPts val="0"/>
              </a:spcAft>
              <a:buNone/>
            </a:pPr>
            <a:r>
              <a:t/>
            </a:r>
            <a:endParaRPr/>
          </a:p>
          <a:p>
            <a:pPr indent="0" lvl="0" marL="0" rtl="0" algn="l">
              <a:spcBef>
                <a:spcPts val="700"/>
              </a:spcBef>
              <a:spcAft>
                <a:spcPts val="0"/>
              </a:spcAft>
              <a:buNone/>
            </a:pPr>
            <a:r>
              <a:rPr b="1" lang="en-US"/>
              <a:t>BLEU</a:t>
            </a:r>
            <a:r>
              <a:rPr lang="en-US"/>
              <a:t> (Bilingual Evaluation Understudy) score is a metric used to evaluate the quality of machine-generated text.</a:t>
            </a:r>
            <a:endParaRPr/>
          </a:p>
          <a:p>
            <a:pPr indent="0" lvl="0" marL="0" rtl="0" algn="l">
              <a:spcBef>
                <a:spcPts val="700"/>
              </a:spcBef>
              <a:spcAft>
                <a:spcPts val="0"/>
              </a:spcAft>
              <a:buNone/>
            </a:pPr>
            <a:r>
              <a:rPr lang="en-US"/>
              <a:t>It measures the similarity between the generated text and one or more reference texts provided by human annotators.</a:t>
            </a:r>
            <a:endParaRPr/>
          </a:p>
          <a:p>
            <a:pPr indent="0" lvl="0" marL="0" rtl="0" algn="l">
              <a:spcBef>
                <a:spcPts val="700"/>
              </a:spcBef>
              <a:spcAft>
                <a:spcPts val="0"/>
              </a:spcAft>
              <a:buNone/>
            </a:pPr>
            <a:r>
              <a:rPr b="1" lang="en-US"/>
              <a:t>BLEU Score: 0.05432</a:t>
            </a:r>
            <a:endParaRPr b="1"/>
          </a:p>
          <a:p>
            <a:pPr indent="0" lvl="0" marL="0" rtl="0" algn="l">
              <a:spcBef>
                <a:spcPts val="700"/>
              </a:spcBef>
              <a:spcAft>
                <a:spcPts val="0"/>
              </a:spcAft>
              <a:buNone/>
            </a:pPr>
            <a:r>
              <a:t/>
            </a:r>
            <a:endParaRPr/>
          </a:p>
          <a:p>
            <a:pPr indent="0" lvl="0" marL="0" rtl="0" algn="l">
              <a:spcBef>
                <a:spcPts val="700"/>
              </a:spcBef>
              <a:spcAft>
                <a:spcPts val="0"/>
              </a:spcAft>
              <a:buNone/>
            </a:pPr>
            <a:r>
              <a:t/>
            </a:r>
            <a:endParaRPr/>
          </a:p>
          <a:p>
            <a:pPr indent="0" lvl="0" marL="0" rtl="0" algn="l">
              <a:spcBef>
                <a:spcPts val="700"/>
              </a:spcBef>
              <a:spcAft>
                <a:spcPts val="0"/>
              </a:spcAft>
              <a:buNone/>
            </a:pPr>
            <a:r>
              <a:t/>
            </a:r>
            <a:endParaRPr/>
          </a:p>
          <a:p>
            <a:pPr indent="0" lvl="0" marL="0" rtl="0" algn="l">
              <a:spcBef>
                <a:spcPts val="700"/>
              </a:spcBef>
              <a:spcAft>
                <a:spcPts val="0"/>
              </a:spcAft>
              <a:buNone/>
            </a:pPr>
            <a:r>
              <a:t/>
            </a:r>
            <a:endParaRPr/>
          </a:p>
          <a:p>
            <a:pPr indent="0" lvl="0" marL="0" rtl="0" algn="l">
              <a:spcBef>
                <a:spcPts val="700"/>
              </a:spcBef>
              <a:spcAft>
                <a:spcPts val="0"/>
              </a:spcAft>
              <a:buNone/>
            </a:pPr>
            <a:r>
              <a:t/>
            </a:r>
            <a:endParaRPr/>
          </a:p>
          <a:p>
            <a:pPr indent="0" lvl="0" marL="0" rtl="0" algn="l">
              <a:spcBef>
                <a:spcPts val="700"/>
              </a:spcBef>
              <a:spcAft>
                <a:spcPts val="0"/>
              </a:spcAft>
              <a:buNone/>
            </a:pPr>
            <a:r>
              <a:t/>
            </a:r>
            <a:endParaRPr/>
          </a:p>
        </p:txBody>
      </p:sp>
      <p:sp>
        <p:nvSpPr>
          <p:cNvPr id="204" name="Google Shape;204;p37"/>
          <p:cNvSpPr txBox="1"/>
          <p:nvPr/>
        </p:nvSpPr>
        <p:spPr>
          <a:xfrm>
            <a:off x="6093900" y="2464500"/>
            <a:ext cx="5307900" cy="20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8"/>
          <p:cNvSpPr txBox="1"/>
          <p:nvPr>
            <p:ph type="title"/>
          </p:nvPr>
        </p:nvSpPr>
        <p:spPr>
          <a:xfrm>
            <a:off x="566928" y="1499616"/>
            <a:ext cx="6951600" cy="5910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a:t>ROUGE </a:t>
            </a:r>
            <a:r>
              <a:rPr lang="en-US"/>
              <a:t>Score</a:t>
            </a:r>
            <a:endParaRPr/>
          </a:p>
        </p:txBody>
      </p:sp>
      <p:sp>
        <p:nvSpPr>
          <p:cNvPr id="211" name="Google Shape;211;p38"/>
          <p:cNvSpPr txBox="1"/>
          <p:nvPr>
            <p:ph idx="1" type="body"/>
          </p:nvPr>
        </p:nvSpPr>
        <p:spPr>
          <a:xfrm>
            <a:off x="566924" y="2185425"/>
            <a:ext cx="9312900" cy="3968100"/>
          </a:xfrm>
          <a:prstGeom prst="rect">
            <a:avLst/>
          </a:prstGeom>
        </p:spPr>
        <p:txBody>
          <a:bodyPr anchorCtr="0" anchor="t" bIns="45700" lIns="91425" spcFirstLastPara="1" rIns="91425" wrap="square" tIns="45700">
            <a:noAutofit/>
          </a:bodyPr>
          <a:lstStyle/>
          <a:p>
            <a:pPr indent="0" lvl="0" marL="0" rtl="0" algn="l">
              <a:spcBef>
                <a:spcPts val="700"/>
              </a:spcBef>
              <a:spcAft>
                <a:spcPts val="0"/>
              </a:spcAft>
              <a:buNone/>
            </a:pPr>
            <a:r>
              <a:t/>
            </a:r>
            <a:endParaRPr/>
          </a:p>
          <a:p>
            <a:pPr indent="0" lvl="0" marL="0" rtl="0" algn="l">
              <a:spcBef>
                <a:spcPts val="700"/>
              </a:spcBef>
              <a:spcAft>
                <a:spcPts val="0"/>
              </a:spcAft>
              <a:buNone/>
            </a:pPr>
            <a:r>
              <a:rPr b="1" lang="en-US"/>
              <a:t>ROUGE</a:t>
            </a:r>
            <a:r>
              <a:rPr lang="en-US"/>
              <a:t> (Recall-Oriented Understudy for Gisting Evaluation) is a set of metrics used to evaluate the quality of automatic summarization and text generation tasks by measuring the similarity between generated output and reference texts.</a:t>
            </a:r>
            <a:endParaRPr/>
          </a:p>
          <a:p>
            <a:pPr indent="0" lvl="0" marL="0" rtl="0" algn="l">
              <a:spcBef>
                <a:spcPts val="700"/>
              </a:spcBef>
              <a:spcAft>
                <a:spcPts val="0"/>
              </a:spcAft>
              <a:buNone/>
            </a:pPr>
            <a:r>
              <a:rPr lang="en-US"/>
              <a:t>ROUGE</a:t>
            </a:r>
            <a:r>
              <a:rPr lang="en-US"/>
              <a:t> gives us a set of Precision, Recall, F1 Score values.</a:t>
            </a:r>
            <a:endParaRPr/>
          </a:p>
          <a:p>
            <a:pPr indent="0" lvl="0" marL="0" rtl="0" algn="l">
              <a:spcBef>
                <a:spcPts val="700"/>
              </a:spcBef>
              <a:spcAft>
                <a:spcPts val="0"/>
              </a:spcAft>
              <a:buNone/>
            </a:pPr>
            <a:r>
              <a:rPr b="1" lang="en-US"/>
              <a:t>Precision: 0.104</a:t>
            </a:r>
            <a:endParaRPr b="1"/>
          </a:p>
          <a:p>
            <a:pPr indent="0" lvl="0" marL="0" rtl="0" algn="l">
              <a:spcBef>
                <a:spcPts val="700"/>
              </a:spcBef>
              <a:spcAft>
                <a:spcPts val="0"/>
              </a:spcAft>
              <a:buNone/>
            </a:pPr>
            <a:r>
              <a:rPr b="1" lang="en-US"/>
              <a:t>Recall:  0.350</a:t>
            </a:r>
            <a:endParaRPr b="1"/>
          </a:p>
          <a:p>
            <a:pPr indent="0" lvl="0" marL="0" rtl="0" algn="l">
              <a:spcBef>
                <a:spcPts val="700"/>
              </a:spcBef>
              <a:spcAft>
                <a:spcPts val="0"/>
              </a:spcAft>
              <a:buNone/>
            </a:pPr>
            <a:r>
              <a:rPr b="1" lang="en-US"/>
              <a:t>F1 Score: 0.160</a:t>
            </a:r>
            <a:endParaRPr b="1"/>
          </a:p>
          <a:p>
            <a:pPr indent="0" lvl="0" marL="0" rtl="0" algn="l">
              <a:spcBef>
                <a:spcPts val="700"/>
              </a:spcBef>
              <a:spcAft>
                <a:spcPts val="0"/>
              </a:spcAft>
              <a:buNone/>
            </a:pPr>
            <a:r>
              <a:t/>
            </a:r>
            <a:endParaRPr/>
          </a:p>
          <a:p>
            <a:pPr indent="0" lvl="0" marL="0" rtl="0" algn="l">
              <a:spcBef>
                <a:spcPts val="700"/>
              </a:spcBef>
              <a:spcAft>
                <a:spcPts val="0"/>
              </a:spcAft>
              <a:buNone/>
            </a:pPr>
            <a:r>
              <a:t/>
            </a:r>
            <a:endParaRPr/>
          </a:p>
          <a:p>
            <a:pPr indent="0" lvl="0" marL="0" rtl="0" algn="l">
              <a:spcBef>
                <a:spcPts val="700"/>
              </a:spcBef>
              <a:spcAft>
                <a:spcPts val="0"/>
              </a:spcAft>
              <a:buNone/>
            </a:pPr>
            <a:r>
              <a:t/>
            </a:r>
            <a:endParaRPr/>
          </a:p>
          <a:p>
            <a:pPr indent="0" lvl="0" marL="0" rtl="0" algn="l">
              <a:spcBef>
                <a:spcPts val="700"/>
              </a:spcBef>
              <a:spcAft>
                <a:spcPts val="0"/>
              </a:spcAft>
              <a:buNone/>
            </a:pPr>
            <a:r>
              <a:t/>
            </a:r>
            <a:endParaRPr/>
          </a:p>
          <a:p>
            <a:pPr indent="0" lvl="0" marL="0" rtl="0" algn="l">
              <a:spcBef>
                <a:spcPts val="700"/>
              </a:spcBef>
              <a:spcAft>
                <a:spcPts val="0"/>
              </a:spcAft>
              <a:buNone/>
            </a:pPr>
            <a:r>
              <a:t/>
            </a:r>
            <a:endParaRPr/>
          </a:p>
          <a:p>
            <a:pPr indent="0" lvl="0" marL="0" rtl="0" algn="l">
              <a:spcBef>
                <a:spcPts val="700"/>
              </a:spcBef>
              <a:spcAft>
                <a:spcPts val="0"/>
              </a:spcAft>
              <a:buNone/>
            </a:pPr>
            <a:r>
              <a:t/>
            </a:r>
            <a:endParaRPr/>
          </a:p>
        </p:txBody>
      </p:sp>
      <p:sp>
        <p:nvSpPr>
          <p:cNvPr id="212" name="Google Shape;212;p38"/>
          <p:cNvSpPr txBox="1"/>
          <p:nvPr/>
        </p:nvSpPr>
        <p:spPr>
          <a:xfrm>
            <a:off x="6093900" y="2464500"/>
            <a:ext cx="5307900" cy="20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9"/>
          <p:cNvSpPr txBox="1"/>
          <p:nvPr>
            <p:ph idx="1" type="body"/>
          </p:nvPr>
        </p:nvSpPr>
        <p:spPr>
          <a:xfrm>
            <a:off x="566925" y="1719825"/>
            <a:ext cx="10572300" cy="4433700"/>
          </a:xfrm>
          <a:prstGeom prst="rect">
            <a:avLst/>
          </a:prstGeom>
        </p:spPr>
        <p:txBody>
          <a:bodyPr anchorCtr="0" anchor="t" bIns="45700" lIns="91425" spcFirstLastPara="1" rIns="91425" wrap="square" tIns="45700">
            <a:noAutofit/>
          </a:bodyPr>
          <a:lstStyle/>
          <a:p>
            <a:pPr indent="0" lvl="0" marL="0" rtl="0" algn="l">
              <a:spcBef>
                <a:spcPts val="700"/>
              </a:spcBef>
              <a:spcAft>
                <a:spcPts val="0"/>
              </a:spcAft>
              <a:buNone/>
            </a:pPr>
            <a:r>
              <a:t/>
            </a:r>
            <a:endParaRPr/>
          </a:p>
          <a:p>
            <a:pPr indent="0" lvl="0" marL="0" rtl="0" algn="l">
              <a:spcBef>
                <a:spcPts val="700"/>
              </a:spcBef>
              <a:spcAft>
                <a:spcPts val="0"/>
              </a:spcAft>
              <a:buNone/>
            </a:pPr>
            <a:r>
              <a:rPr b="1" lang="en-US"/>
              <a:t>Existing Recipe Recommendation Systems lack:</a:t>
            </a:r>
            <a:endParaRPr b="1"/>
          </a:p>
          <a:p>
            <a:pPr indent="-361950" lvl="0" marL="457200" rtl="0" algn="l">
              <a:spcBef>
                <a:spcPts val="700"/>
              </a:spcBef>
              <a:spcAft>
                <a:spcPts val="0"/>
              </a:spcAft>
              <a:buSzPts val="2100"/>
              <a:buChar char="•"/>
            </a:pPr>
            <a:r>
              <a:rPr lang="en-US"/>
              <a:t>Lack of Personalization (such as allergies, dietary restrictions, etc)</a:t>
            </a:r>
            <a:endParaRPr/>
          </a:p>
          <a:p>
            <a:pPr indent="-361950" lvl="0" marL="457200" rtl="0" algn="l">
              <a:spcBef>
                <a:spcPts val="0"/>
              </a:spcBef>
              <a:spcAft>
                <a:spcPts val="0"/>
              </a:spcAft>
              <a:buSzPts val="2100"/>
              <a:buChar char="•"/>
            </a:pPr>
            <a:r>
              <a:rPr lang="en-US"/>
              <a:t>Static Recommendations (fixed recipe recommendations without considering requirement of ingredients)</a:t>
            </a:r>
            <a:endParaRPr/>
          </a:p>
          <a:p>
            <a:pPr indent="0" lvl="0" marL="0" rtl="0" algn="l">
              <a:spcBef>
                <a:spcPts val="700"/>
              </a:spcBef>
              <a:spcAft>
                <a:spcPts val="0"/>
              </a:spcAft>
              <a:buNone/>
            </a:pPr>
            <a:r>
              <a:rPr b="1" lang="en-US"/>
              <a:t>Our Work aims:</a:t>
            </a:r>
            <a:endParaRPr b="1"/>
          </a:p>
          <a:p>
            <a:pPr indent="-361950" lvl="0" marL="457200" rtl="0" algn="l">
              <a:spcBef>
                <a:spcPts val="700"/>
              </a:spcBef>
              <a:spcAft>
                <a:spcPts val="0"/>
              </a:spcAft>
              <a:buSzPts val="2100"/>
              <a:buChar char="•"/>
            </a:pPr>
            <a:r>
              <a:rPr lang="en-US"/>
              <a:t>Personalized Recommendations (output heavily depends on user’s input)</a:t>
            </a:r>
            <a:endParaRPr/>
          </a:p>
          <a:p>
            <a:pPr indent="-361950" lvl="0" marL="457200" rtl="0" algn="l">
              <a:spcBef>
                <a:spcPts val="0"/>
              </a:spcBef>
              <a:spcAft>
                <a:spcPts val="0"/>
              </a:spcAft>
              <a:buSzPts val="2100"/>
              <a:buChar char="•"/>
            </a:pPr>
            <a:r>
              <a:rPr lang="en-US"/>
              <a:t>Dynamic Adaptation (model learns from previous inputs and adapts)</a:t>
            </a:r>
            <a:endParaRPr/>
          </a:p>
          <a:p>
            <a:pPr indent="-361950" lvl="0" marL="457200" rtl="0" algn="l">
              <a:spcBef>
                <a:spcPts val="0"/>
              </a:spcBef>
              <a:spcAft>
                <a:spcPts val="0"/>
              </a:spcAft>
              <a:buSzPts val="2100"/>
              <a:buChar char="•"/>
            </a:pPr>
            <a:r>
              <a:rPr lang="en-US"/>
              <a:t>Checks if Recipe Generated is contextually correct (by using references)</a:t>
            </a:r>
            <a:endParaRPr/>
          </a:p>
        </p:txBody>
      </p:sp>
      <p:sp>
        <p:nvSpPr>
          <p:cNvPr id="219" name="Google Shape;219;p39"/>
          <p:cNvSpPr txBox="1"/>
          <p:nvPr>
            <p:ph type="title"/>
          </p:nvPr>
        </p:nvSpPr>
        <p:spPr>
          <a:xfrm>
            <a:off x="566928" y="1241691"/>
            <a:ext cx="6951600" cy="5910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a:t>Need of Fine Tuning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566928" y="1499616"/>
            <a:ext cx="6951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Website </a:t>
            </a:r>
            <a:r>
              <a:rPr lang="en-US"/>
              <a:t>Demo</a:t>
            </a:r>
            <a:endParaRPr/>
          </a:p>
        </p:txBody>
      </p:sp>
      <p:sp>
        <p:nvSpPr>
          <p:cNvPr id="225" name="Google Shape;225;p40"/>
          <p:cNvSpPr txBox="1"/>
          <p:nvPr>
            <p:ph idx="1" type="body"/>
          </p:nvPr>
        </p:nvSpPr>
        <p:spPr>
          <a:xfrm>
            <a:off x="566933" y="2185400"/>
            <a:ext cx="11121900" cy="3968400"/>
          </a:xfrm>
          <a:prstGeom prst="rect">
            <a:avLst/>
          </a:prstGeom>
          <a:noFill/>
          <a:ln>
            <a:noFill/>
          </a:ln>
        </p:spPr>
        <p:txBody>
          <a:bodyPr anchorCtr="0" anchor="t" bIns="45700" lIns="91425" spcFirstLastPara="1" rIns="91425" wrap="square" tIns="45700">
            <a:noAutofit/>
          </a:bodyPr>
          <a:lstStyle/>
          <a:p>
            <a:pPr indent="0" lvl="0" marL="457200" rtl="0" algn="l">
              <a:spcBef>
                <a:spcPts val="700"/>
              </a:spcBef>
              <a:spcAft>
                <a:spcPts val="0"/>
              </a:spcAft>
              <a:buNone/>
            </a:pPr>
            <a:r>
              <a:t/>
            </a:r>
            <a:endParaRPr/>
          </a:p>
          <a:p>
            <a:pPr indent="0" lvl="0" marL="0" rtl="0" algn="l">
              <a:spcBef>
                <a:spcPts val="700"/>
              </a:spcBef>
              <a:spcAft>
                <a:spcPts val="0"/>
              </a:spcAft>
              <a:buNone/>
            </a:pPr>
            <a:r>
              <a:t/>
            </a:r>
            <a:endParaRPr/>
          </a:p>
          <a:p>
            <a:pPr indent="0" lvl="0" marL="0" rtl="0" algn="l">
              <a:spcBef>
                <a:spcPts val="700"/>
              </a:spcBef>
              <a:spcAft>
                <a:spcPts val="0"/>
              </a:spcAft>
              <a:buNone/>
            </a:pPr>
            <a:r>
              <a:t/>
            </a:r>
            <a:endParaRPr/>
          </a:p>
          <a:p>
            <a:pPr indent="0" lvl="0" marL="0" rtl="0" algn="l">
              <a:spcBef>
                <a:spcPts val="700"/>
              </a:spcBef>
              <a:spcAft>
                <a:spcPts val="0"/>
              </a:spcAft>
              <a:buNone/>
            </a:pPr>
            <a:r>
              <a:t/>
            </a:r>
            <a:endParaRPr/>
          </a:p>
          <a:p>
            <a:pPr indent="0" lvl="0" marL="0" rtl="0" algn="l">
              <a:spcBef>
                <a:spcPts val="700"/>
              </a:spcBef>
              <a:spcAft>
                <a:spcPts val="0"/>
              </a:spcAft>
              <a:buNone/>
            </a:pPr>
            <a:r>
              <a:t/>
            </a:r>
            <a:endParaRPr/>
          </a:p>
        </p:txBody>
      </p:sp>
      <p:sp>
        <p:nvSpPr>
          <p:cNvPr id="226" name="Google Shape;226;p40"/>
          <p:cNvSpPr txBox="1"/>
          <p:nvPr>
            <p:ph idx="11" type="ftr"/>
          </p:nvPr>
        </p:nvSpPr>
        <p:spPr>
          <a:xfrm>
            <a:off x="7574280" y="6319774"/>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27" name="Google Shape;227;p40"/>
          <p:cNvPicPr preferRelativeResize="0"/>
          <p:nvPr/>
        </p:nvPicPr>
        <p:blipFill>
          <a:blip r:embed="rId3">
            <a:alphaModFix/>
          </a:blip>
          <a:stretch>
            <a:fillRect/>
          </a:stretch>
        </p:blipFill>
        <p:spPr>
          <a:xfrm>
            <a:off x="4590870" y="1214475"/>
            <a:ext cx="6229676" cy="53224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1"/>
          <p:cNvSpPr txBox="1"/>
          <p:nvPr>
            <p:ph type="title"/>
          </p:nvPr>
        </p:nvSpPr>
        <p:spPr>
          <a:xfrm>
            <a:off x="566928" y="1499616"/>
            <a:ext cx="6951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Conclusion</a:t>
            </a:r>
            <a:endParaRPr/>
          </a:p>
        </p:txBody>
      </p:sp>
      <p:sp>
        <p:nvSpPr>
          <p:cNvPr id="233" name="Google Shape;233;p41"/>
          <p:cNvSpPr txBox="1"/>
          <p:nvPr>
            <p:ph idx="1" type="body"/>
          </p:nvPr>
        </p:nvSpPr>
        <p:spPr>
          <a:xfrm>
            <a:off x="566933" y="2185400"/>
            <a:ext cx="11121900" cy="3968400"/>
          </a:xfrm>
          <a:prstGeom prst="rect">
            <a:avLst/>
          </a:prstGeom>
          <a:noFill/>
          <a:ln>
            <a:noFill/>
          </a:ln>
        </p:spPr>
        <p:txBody>
          <a:bodyPr anchorCtr="0" anchor="t" bIns="45700" lIns="91425" spcFirstLastPara="1" rIns="91425" wrap="square" tIns="45700">
            <a:noAutofit/>
          </a:bodyPr>
          <a:lstStyle/>
          <a:p>
            <a:pPr indent="-361950" lvl="0" marL="457200" rtl="0" algn="l">
              <a:spcBef>
                <a:spcPts val="700"/>
              </a:spcBef>
              <a:spcAft>
                <a:spcPts val="0"/>
              </a:spcAft>
              <a:buSzPts val="2100"/>
              <a:buChar char="•"/>
            </a:pPr>
            <a:r>
              <a:rPr lang="en-US"/>
              <a:t>We are able to successfully generate Recipes using our GPT-2 Model.</a:t>
            </a:r>
            <a:endParaRPr/>
          </a:p>
          <a:p>
            <a:pPr indent="-361950" lvl="0" marL="457200" rtl="0" algn="l">
              <a:spcBef>
                <a:spcPts val="0"/>
              </a:spcBef>
              <a:spcAft>
                <a:spcPts val="0"/>
              </a:spcAft>
              <a:buSzPts val="2100"/>
              <a:buChar char="•"/>
            </a:pPr>
            <a:r>
              <a:rPr lang="en-US"/>
              <a:t>We are able to achieve low perplexity and low loss values. </a:t>
            </a:r>
            <a:endParaRPr/>
          </a:p>
          <a:p>
            <a:pPr indent="-361950" lvl="0" marL="457200" rtl="0" algn="l">
              <a:spcBef>
                <a:spcPts val="0"/>
              </a:spcBef>
              <a:spcAft>
                <a:spcPts val="0"/>
              </a:spcAft>
              <a:buSzPts val="2100"/>
              <a:buChar char="•"/>
            </a:pPr>
            <a:r>
              <a:rPr lang="en-US"/>
              <a:t>We have successfully made a product out of our model, a chatbot that suggests recipes for us called Recipe Chatbot </a:t>
            </a:r>
            <a:endParaRPr/>
          </a:p>
          <a:p>
            <a:pPr indent="0" lvl="0" marL="0" rtl="0" algn="l">
              <a:spcBef>
                <a:spcPts val="700"/>
              </a:spcBef>
              <a:spcAft>
                <a:spcPts val="0"/>
              </a:spcAft>
              <a:buNone/>
            </a:pPr>
            <a:r>
              <a:t/>
            </a:r>
            <a:endParaRPr/>
          </a:p>
        </p:txBody>
      </p:sp>
      <p:sp>
        <p:nvSpPr>
          <p:cNvPr id="234" name="Google Shape;234;p41"/>
          <p:cNvSpPr txBox="1"/>
          <p:nvPr>
            <p:ph idx="11" type="ftr"/>
          </p:nvPr>
        </p:nvSpPr>
        <p:spPr>
          <a:xfrm>
            <a:off x="7574280" y="6319774"/>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2"/>
          <p:cNvSpPr txBox="1"/>
          <p:nvPr>
            <p:ph type="title"/>
          </p:nvPr>
        </p:nvSpPr>
        <p:spPr>
          <a:xfrm>
            <a:off x="566928" y="1499616"/>
            <a:ext cx="6951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Future Work</a:t>
            </a:r>
            <a:endParaRPr/>
          </a:p>
        </p:txBody>
      </p:sp>
      <p:sp>
        <p:nvSpPr>
          <p:cNvPr id="240" name="Google Shape;240;p42"/>
          <p:cNvSpPr txBox="1"/>
          <p:nvPr>
            <p:ph idx="1" type="body"/>
          </p:nvPr>
        </p:nvSpPr>
        <p:spPr>
          <a:xfrm>
            <a:off x="566933" y="2185400"/>
            <a:ext cx="11121900" cy="3968400"/>
          </a:xfrm>
          <a:prstGeom prst="rect">
            <a:avLst/>
          </a:prstGeom>
          <a:noFill/>
          <a:ln>
            <a:noFill/>
          </a:ln>
        </p:spPr>
        <p:txBody>
          <a:bodyPr anchorCtr="0" anchor="t" bIns="45700" lIns="91425" spcFirstLastPara="1" rIns="91425" wrap="square" tIns="45700">
            <a:noAutofit/>
          </a:bodyPr>
          <a:lstStyle/>
          <a:p>
            <a:pPr indent="-361950" lvl="0" marL="457200" rtl="0" algn="l">
              <a:spcBef>
                <a:spcPts val="700"/>
              </a:spcBef>
              <a:spcAft>
                <a:spcPts val="0"/>
              </a:spcAft>
              <a:buSzPts val="2100"/>
              <a:buChar char="•"/>
            </a:pPr>
            <a:r>
              <a:rPr lang="en-US"/>
              <a:t>Generate</a:t>
            </a:r>
            <a:r>
              <a:rPr lang="en-US"/>
              <a:t> visualization of prompt result using GAN</a:t>
            </a:r>
            <a:r>
              <a:rPr lang="en-US"/>
              <a:t>.</a:t>
            </a:r>
            <a:endParaRPr/>
          </a:p>
          <a:p>
            <a:pPr indent="-361950" lvl="0" marL="457200" rtl="0" algn="l">
              <a:spcBef>
                <a:spcPts val="0"/>
              </a:spcBef>
              <a:spcAft>
                <a:spcPts val="0"/>
              </a:spcAft>
              <a:buSzPts val="2100"/>
              <a:buChar char="•"/>
            </a:pPr>
            <a:r>
              <a:rPr lang="en-US"/>
              <a:t>Training using more Food Dataset for improving model metrics.</a:t>
            </a:r>
            <a:endParaRPr/>
          </a:p>
          <a:p>
            <a:pPr indent="0" lvl="0" marL="0" rtl="0" algn="l">
              <a:spcBef>
                <a:spcPts val="700"/>
              </a:spcBef>
              <a:spcAft>
                <a:spcPts val="0"/>
              </a:spcAft>
              <a:buNone/>
            </a:pPr>
            <a:r>
              <a:t/>
            </a:r>
            <a:endParaRPr/>
          </a:p>
        </p:txBody>
      </p:sp>
      <p:sp>
        <p:nvSpPr>
          <p:cNvPr id="241" name="Google Shape;241;p42"/>
          <p:cNvSpPr txBox="1"/>
          <p:nvPr>
            <p:ph idx="11" type="ftr"/>
          </p:nvPr>
        </p:nvSpPr>
        <p:spPr>
          <a:xfrm>
            <a:off x="7574280" y="6319774"/>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txBox="1"/>
          <p:nvPr>
            <p:ph type="title"/>
          </p:nvPr>
        </p:nvSpPr>
        <p:spPr>
          <a:xfrm>
            <a:off x="566928" y="1499616"/>
            <a:ext cx="6951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References</a:t>
            </a:r>
            <a:endParaRPr/>
          </a:p>
        </p:txBody>
      </p:sp>
      <p:sp>
        <p:nvSpPr>
          <p:cNvPr id="247" name="Google Shape;247;p43"/>
          <p:cNvSpPr txBox="1"/>
          <p:nvPr>
            <p:ph idx="1" type="body"/>
          </p:nvPr>
        </p:nvSpPr>
        <p:spPr>
          <a:xfrm>
            <a:off x="566925" y="2185400"/>
            <a:ext cx="11121900" cy="4401900"/>
          </a:xfrm>
          <a:prstGeom prst="rect">
            <a:avLst/>
          </a:prstGeom>
          <a:noFill/>
          <a:ln>
            <a:noFill/>
          </a:ln>
        </p:spPr>
        <p:txBody>
          <a:bodyPr anchorCtr="0" anchor="t" bIns="45700" lIns="91425" spcFirstLastPara="1" rIns="91425" wrap="square" tIns="45700">
            <a:noAutofit/>
          </a:bodyPr>
          <a:lstStyle/>
          <a:p>
            <a:pPr indent="-361950" lvl="0" marL="457200" rtl="0" algn="l">
              <a:spcBef>
                <a:spcPts val="700"/>
              </a:spcBef>
              <a:spcAft>
                <a:spcPts val="0"/>
              </a:spcAft>
              <a:buSzPts val="2100"/>
              <a:buChar char="•"/>
            </a:pPr>
            <a:r>
              <a:rPr lang="en-US"/>
              <a:t>How to Fine-Tune BERT for Text Classification? by Sun et al. (2019)</a:t>
            </a:r>
            <a:endParaRPr/>
          </a:p>
          <a:p>
            <a:pPr indent="-361950" lvl="0" marL="457200" rtl="0" algn="l">
              <a:spcBef>
                <a:spcPts val="0"/>
              </a:spcBef>
              <a:spcAft>
                <a:spcPts val="0"/>
              </a:spcAft>
              <a:buSzPts val="2100"/>
              <a:buChar char="•"/>
            </a:pPr>
            <a:r>
              <a:rPr lang="en-US"/>
              <a:t>Fine-Tuning Pretrained Language Models: Weight Initializations, Data Orders, and Early Stopping by Raffel et al. (2019)</a:t>
            </a:r>
            <a:endParaRPr/>
          </a:p>
          <a:p>
            <a:pPr indent="-361950" lvl="0" marL="457200" rtl="0" algn="l">
              <a:spcBef>
                <a:spcPts val="0"/>
              </a:spcBef>
              <a:spcAft>
                <a:spcPts val="0"/>
              </a:spcAft>
              <a:buSzPts val="2100"/>
              <a:buChar char="•"/>
            </a:pPr>
            <a:r>
              <a:rPr lang="en-US"/>
              <a:t>Language Models are Unsupervised Multitask Learners by Radford et al. (2019)</a:t>
            </a:r>
            <a:endParaRPr/>
          </a:p>
          <a:p>
            <a:pPr indent="-361950" lvl="0" marL="457200" rtl="0" algn="l">
              <a:spcBef>
                <a:spcPts val="0"/>
              </a:spcBef>
              <a:spcAft>
                <a:spcPts val="0"/>
              </a:spcAft>
              <a:buSzPts val="2100"/>
              <a:buChar char="•"/>
            </a:pPr>
            <a:r>
              <a:rPr lang="en-US"/>
              <a:t>Image-to-Image Translation with Conditional Adversarial Networks by Isola et al. (2017)</a:t>
            </a:r>
            <a:endParaRPr/>
          </a:p>
          <a:p>
            <a:pPr indent="-361950" lvl="0" marL="457200" rtl="0" algn="l">
              <a:spcBef>
                <a:spcPts val="0"/>
              </a:spcBef>
              <a:spcAft>
                <a:spcPts val="0"/>
              </a:spcAft>
              <a:buSzPts val="2100"/>
              <a:buChar char="•"/>
            </a:pPr>
            <a:r>
              <a:rPr lang="en-US"/>
              <a:t>Progressive Growing of GANs for Improved Quality, Stability, and Variation by Karras et al. (2018)</a:t>
            </a:r>
            <a:endParaRPr/>
          </a:p>
          <a:p>
            <a:pPr indent="-361950" lvl="0" marL="457200" rtl="0" algn="l">
              <a:spcBef>
                <a:spcPts val="0"/>
              </a:spcBef>
              <a:spcAft>
                <a:spcPts val="0"/>
              </a:spcAft>
              <a:buSzPts val="2100"/>
              <a:buChar char="•"/>
            </a:pPr>
            <a:r>
              <a:rPr lang="en-US"/>
              <a:t>Semantic Image Synthesis with Spatially-Adaptive Normalization by Park et al. (2019)</a:t>
            </a:r>
            <a:endParaRPr/>
          </a:p>
          <a:p>
            <a:pPr indent="-361950" lvl="0" marL="457200" rtl="0" algn="l">
              <a:spcBef>
                <a:spcPts val="0"/>
              </a:spcBef>
              <a:spcAft>
                <a:spcPts val="0"/>
              </a:spcAft>
              <a:buSzPts val="2100"/>
              <a:buChar char="•"/>
            </a:pPr>
            <a:r>
              <a:rPr lang="en-US"/>
              <a:t>Generative Adversarial Nets by Goodfellow et al. (2014)</a:t>
            </a:r>
            <a:endParaRPr/>
          </a:p>
          <a:p>
            <a:pPr indent="-361950" lvl="0" marL="457200" rtl="0" algn="l">
              <a:spcBef>
                <a:spcPts val="0"/>
              </a:spcBef>
              <a:spcAft>
                <a:spcPts val="0"/>
              </a:spcAft>
              <a:buSzPts val="2100"/>
              <a:buChar char="•"/>
            </a:pPr>
            <a:r>
              <a:rPr lang="en-US" u="sng">
                <a:solidFill>
                  <a:schemeClr val="hlink"/>
                </a:solidFill>
                <a:hlinkClick r:id="rId3"/>
              </a:rPr>
              <a:t>Streamlit</a:t>
            </a:r>
            <a:endParaRPr/>
          </a:p>
          <a:p>
            <a:pPr indent="-361950" lvl="0" marL="457200" rtl="0" algn="l">
              <a:spcBef>
                <a:spcPts val="0"/>
              </a:spcBef>
              <a:spcAft>
                <a:spcPts val="0"/>
              </a:spcAft>
              <a:buSzPts val="2100"/>
              <a:buChar char="•"/>
            </a:pPr>
            <a:r>
              <a:rPr lang="en-US" u="sng">
                <a:solidFill>
                  <a:schemeClr val="hlink"/>
                </a:solidFill>
                <a:hlinkClick r:id="rId4"/>
              </a:rPr>
              <a:t>Hugging Face GPT-2</a:t>
            </a:r>
            <a:endParaRPr/>
          </a:p>
        </p:txBody>
      </p:sp>
      <p:sp>
        <p:nvSpPr>
          <p:cNvPr id="248" name="Google Shape;248;p43"/>
          <p:cNvSpPr txBox="1"/>
          <p:nvPr>
            <p:ph idx="11" type="ftr"/>
          </p:nvPr>
        </p:nvSpPr>
        <p:spPr>
          <a:xfrm>
            <a:off x="7574280" y="6319774"/>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4"/>
          <p:cNvSpPr txBox="1"/>
          <p:nvPr>
            <p:ph type="title"/>
          </p:nvPr>
        </p:nvSpPr>
        <p:spPr>
          <a:xfrm>
            <a:off x="566928" y="1499616"/>
            <a:ext cx="6951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Team Contribution Chart</a:t>
            </a:r>
            <a:endParaRPr/>
          </a:p>
        </p:txBody>
      </p:sp>
      <p:sp>
        <p:nvSpPr>
          <p:cNvPr id="254" name="Google Shape;254;p44"/>
          <p:cNvSpPr txBox="1"/>
          <p:nvPr>
            <p:ph idx="11" type="ftr"/>
          </p:nvPr>
        </p:nvSpPr>
        <p:spPr>
          <a:xfrm>
            <a:off x="7574280" y="6319774"/>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55" name="Google Shape;255;p44"/>
          <p:cNvGraphicFramePr/>
          <p:nvPr/>
        </p:nvGraphicFramePr>
        <p:xfrm>
          <a:off x="952500" y="2589838"/>
          <a:ext cx="3000000" cy="3000000"/>
        </p:xfrm>
        <a:graphic>
          <a:graphicData uri="http://schemas.openxmlformats.org/drawingml/2006/table">
            <a:tbl>
              <a:tblPr>
                <a:noFill/>
                <a:tableStyleId>{45814419-FA66-45B6-A5EA-B07085DB882E}</a:tableStyleId>
              </a:tblPr>
              <a:tblGrid>
                <a:gridCol w="3429000"/>
                <a:gridCol w="3429000"/>
                <a:gridCol w="3429000"/>
              </a:tblGrid>
              <a:tr h="381000">
                <a:tc>
                  <a:txBody>
                    <a:bodyPr/>
                    <a:lstStyle/>
                    <a:p>
                      <a:pPr indent="0" lvl="0" marL="0" rtl="0" algn="l">
                        <a:spcBef>
                          <a:spcPts val="0"/>
                        </a:spcBef>
                        <a:spcAft>
                          <a:spcPts val="0"/>
                        </a:spcAft>
                        <a:buNone/>
                      </a:pPr>
                      <a:r>
                        <a:rPr b="1" lang="en-US" sz="2000"/>
                        <a:t>Team Member</a:t>
                      </a:r>
                      <a:endParaRPr b="1" sz="2000"/>
                    </a:p>
                  </a:txBody>
                  <a:tcPr marT="91425" marB="91425" marR="91425" marL="91425"/>
                </a:tc>
                <a:tc>
                  <a:txBody>
                    <a:bodyPr/>
                    <a:lstStyle/>
                    <a:p>
                      <a:pPr indent="0" lvl="0" marL="0" rtl="0" algn="l">
                        <a:spcBef>
                          <a:spcPts val="0"/>
                        </a:spcBef>
                        <a:spcAft>
                          <a:spcPts val="0"/>
                        </a:spcAft>
                        <a:buNone/>
                      </a:pPr>
                      <a:r>
                        <a:rPr b="1" lang="en-US" sz="2000"/>
                        <a:t>Project Part</a:t>
                      </a:r>
                      <a:endParaRPr b="1" sz="2000"/>
                    </a:p>
                  </a:txBody>
                  <a:tcPr marT="91425" marB="91425" marR="91425" marL="91425"/>
                </a:tc>
                <a:tc>
                  <a:txBody>
                    <a:bodyPr/>
                    <a:lstStyle/>
                    <a:p>
                      <a:pPr indent="0" lvl="0" marL="0" rtl="0" algn="l">
                        <a:spcBef>
                          <a:spcPts val="0"/>
                        </a:spcBef>
                        <a:spcAft>
                          <a:spcPts val="0"/>
                        </a:spcAft>
                        <a:buNone/>
                      </a:pPr>
                      <a:r>
                        <a:rPr b="1" lang="en-US" sz="2000"/>
                        <a:t>Contribution (%)</a:t>
                      </a:r>
                      <a:endParaRPr b="1" sz="2000"/>
                    </a:p>
                  </a:txBody>
                  <a:tcPr marT="91425" marB="91425" marR="91425" marL="91425"/>
                </a:tc>
              </a:tr>
              <a:tr h="381000">
                <a:tc>
                  <a:txBody>
                    <a:bodyPr/>
                    <a:lstStyle/>
                    <a:p>
                      <a:pPr indent="0" lvl="0" marL="0" rtl="0" algn="l">
                        <a:spcBef>
                          <a:spcPts val="0"/>
                        </a:spcBef>
                        <a:spcAft>
                          <a:spcPts val="0"/>
                        </a:spcAft>
                        <a:buNone/>
                      </a:pPr>
                      <a:r>
                        <a:rPr lang="en-US" sz="1800"/>
                        <a:t>Nikhil Gupta</a:t>
                      </a:r>
                      <a:endParaRPr sz="1800"/>
                    </a:p>
                    <a:p>
                      <a:pPr indent="0" lvl="0" marL="0" rtl="0" algn="l">
                        <a:spcBef>
                          <a:spcPts val="0"/>
                        </a:spcBef>
                        <a:spcAft>
                          <a:spcPts val="0"/>
                        </a:spcAft>
                        <a:buNone/>
                      </a:pPr>
                      <a:r>
                        <a:rPr lang="en-US" sz="1800"/>
                        <a:t>(ngupta22@buffalo.edu)</a:t>
                      </a:r>
                      <a:endParaRPr sz="1800"/>
                    </a:p>
                  </a:txBody>
                  <a:tcPr marT="91425" marB="91425" marR="91425" marL="91425"/>
                </a:tc>
                <a:tc>
                  <a:txBody>
                    <a:bodyPr/>
                    <a:lstStyle/>
                    <a:p>
                      <a:pPr indent="0" lvl="0" marL="0" rtl="0" algn="l">
                        <a:spcBef>
                          <a:spcPts val="0"/>
                        </a:spcBef>
                        <a:spcAft>
                          <a:spcPts val="0"/>
                        </a:spcAft>
                        <a:buNone/>
                      </a:pPr>
                      <a:r>
                        <a:rPr lang="en-US" sz="1800"/>
                        <a:t>EDA, Text Processing, Model Training and </a:t>
                      </a:r>
                      <a:r>
                        <a:rPr lang="en-US" sz="1800"/>
                        <a:t>Hyperparameter</a:t>
                      </a:r>
                      <a:r>
                        <a:rPr lang="en-US" sz="1800"/>
                        <a:t> Tuning</a:t>
                      </a:r>
                      <a:endParaRPr sz="1800"/>
                    </a:p>
                  </a:txBody>
                  <a:tcPr marT="91425" marB="91425" marR="91425" marL="91425"/>
                </a:tc>
                <a:tc>
                  <a:txBody>
                    <a:bodyPr/>
                    <a:lstStyle/>
                    <a:p>
                      <a:pPr indent="0" lvl="0" marL="0" rtl="0" algn="l">
                        <a:spcBef>
                          <a:spcPts val="0"/>
                        </a:spcBef>
                        <a:spcAft>
                          <a:spcPts val="0"/>
                        </a:spcAft>
                        <a:buNone/>
                      </a:pPr>
                      <a:r>
                        <a:rPr lang="en-US" sz="1800"/>
                        <a:t>33.33%</a:t>
                      </a:r>
                      <a:endParaRPr sz="1800"/>
                    </a:p>
                  </a:txBody>
                  <a:tcPr marT="91425" marB="91425" marR="91425" marL="91425"/>
                </a:tc>
              </a:tr>
              <a:tr h="381000">
                <a:tc>
                  <a:txBody>
                    <a:bodyPr/>
                    <a:lstStyle/>
                    <a:p>
                      <a:pPr indent="0" lvl="0" marL="0" rtl="0" algn="l">
                        <a:spcBef>
                          <a:spcPts val="0"/>
                        </a:spcBef>
                        <a:spcAft>
                          <a:spcPts val="0"/>
                        </a:spcAft>
                        <a:buNone/>
                      </a:pPr>
                      <a:r>
                        <a:rPr lang="en-US" sz="1800"/>
                        <a:t>Krishnakumar Chavan (kchavan@buffalo.edu)</a:t>
                      </a:r>
                      <a:endParaRPr sz="1800"/>
                    </a:p>
                  </a:txBody>
                  <a:tcPr marT="91425" marB="91425" marR="91425" marL="91425"/>
                </a:tc>
                <a:tc>
                  <a:txBody>
                    <a:bodyPr/>
                    <a:lstStyle/>
                    <a:p>
                      <a:pPr indent="0" lvl="0" marL="0" rtl="0" algn="l">
                        <a:spcBef>
                          <a:spcPts val="0"/>
                        </a:spcBef>
                        <a:spcAft>
                          <a:spcPts val="0"/>
                        </a:spcAft>
                        <a:buNone/>
                      </a:pPr>
                      <a:r>
                        <a:rPr lang="en-US" sz="1800"/>
                        <a:t>Model Output, Visualizations and </a:t>
                      </a:r>
                      <a:r>
                        <a:rPr lang="en-US" sz="1800"/>
                        <a:t>Hyperparameter Tuning</a:t>
                      </a:r>
                      <a:endParaRPr sz="1800"/>
                    </a:p>
                  </a:txBody>
                  <a:tcPr marT="91425" marB="91425" marR="91425" marL="91425"/>
                </a:tc>
                <a:tc>
                  <a:txBody>
                    <a:bodyPr/>
                    <a:lstStyle/>
                    <a:p>
                      <a:pPr indent="0" lvl="0" marL="0" rtl="0" algn="l">
                        <a:spcBef>
                          <a:spcPts val="0"/>
                        </a:spcBef>
                        <a:spcAft>
                          <a:spcPts val="0"/>
                        </a:spcAft>
                        <a:buNone/>
                      </a:pPr>
                      <a:r>
                        <a:rPr lang="en-US" sz="1800"/>
                        <a:t>33.33%</a:t>
                      </a:r>
                      <a:endParaRPr sz="1800"/>
                    </a:p>
                  </a:txBody>
                  <a:tcPr marT="91425" marB="91425" marR="91425" marL="91425"/>
                </a:tc>
              </a:tr>
              <a:tr h="381000">
                <a:tc>
                  <a:txBody>
                    <a:bodyPr/>
                    <a:lstStyle/>
                    <a:p>
                      <a:pPr indent="0" lvl="0" marL="0" rtl="0" algn="l">
                        <a:spcBef>
                          <a:spcPts val="0"/>
                        </a:spcBef>
                        <a:spcAft>
                          <a:spcPts val="0"/>
                        </a:spcAft>
                        <a:buNone/>
                      </a:pPr>
                      <a:r>
                        <a:rPr lang="en-US" sz="1800"/>
                        <a:t>Venkatakrishnan Veeraraghavan (vveerara@buffalo.edu)</a:t>
                      </a:r>
                      <a:endParaRPr sz="1800"/>
                    </a:p>
                  </a:txBody>
                  <a:tcPr marT="91425" marB="91425" marR="91425" marL="91425"/>
                </a:tc>
                <a:tc>
                  <a:txBody>
                    <a:bodyPr/>
                    <a:lstStyle/>
                    <a:p>
                      <a:pPr indent="0" lvl="0" marL="0" rtl="0" algn="l">
                        <a:spcBef>
                          <a:spcPts val="0"/>
                        </a:spcBef>
                        <a:spcAft>
                          <a:spcPts val="0"/>
                        </a:spcAft>
                        <a:buNone/>
                      </a:pPr>
                      <a:r>
                        <a:rPr lang="en-US" sz="1800"/>
                        <a:t>Data Cleaning, Evaluation Metrics and </a:t>
                      </a:r>
                      <a:r>
                        <a:rPr lang="en-US" sz="1800"/>
                        <a:t>Hyperparameter Tuning</a:t>
                      </a:r>
                      <a:endParaRPr sz="1800"/>
                    </a:p>
                  </a:txBody>
                  <a:tcPr marT="91425" marB="91425" marR="91425" marL="91425"/>
                </a:tc>
                <a:tc>
                  <a:txBody>
                    <a:bodyPr/>
                    <a:lstStyle/>
                    <a:p>
                      <a:pPr indent="0" lvl="0" marL="0" rtl="0" algn="l">
                        <a:spcBef>
                          <a:spcPts val="0"/>
                        </a:spcBef>
                        <a:spcAft>
                          <a:spcPts val="0"/>
                        </a:spcAft>
                        <a:buNone/>
                      </a:pPr>
                      <a:r>
                        <a:rPr lang="en-US" sz="1800"/>
                        <a:t>33.33%</a:t>
                      </a:r>
                      <a:endParaRPr sz="1800"/>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5"/>
          <p:cNvSpPr txBox="1"/>
          <p:nvPr>
            <p:ph type="ctrTitle"/>
          </p:nvPr>
        </p:nvSpPr>
        <p:spPr>
          <a:xfrm>
            <a:off x="1038793" y="1546797"/>
            <a:ext cx="6638400" cy="2386500"/>
          </a:xfrm>
          <a:prstGeom prst="rect">
            <a:avLst/>
          </a:prstGeom>
          <a:noFill/>
          <a:ln>
            <a:noFill/>
          </a:ln>
        </p:spPr>
        <p:txBody>
          <a:bodyPr anchorCtr="0" anchor="b" bIns="45700" lIns="0" spcFirstLastPara="1" rIns="91425" wrap="square" tIns="45700">
            <a:noAutofit/>
          </a:bodyPr>
          <a:lstStyle/>
          <a:p>
            <a:pPr indent="0" lvl="0" marL="0" rtl="0" algn="l">
              <a:lnSpc>
                <a:spcPct val="96666"/>
              </a:lnSpc>
              <a:spcBef>
                <a:spcPts val="0"/>
              </a:spcBef>
              <a:spcAft>
                <a:spcPts val="0"/>
              </a:spcAft>
              <a:buClr>
                <a:schemeClr val="lt1"/>
              </a:buClr>
              <a:buSzPts val="6000"/>
              <a:buFont typeface="Arial"/>
              <a:buNone/>
            </a:pPr>
            <a:r>
              <a:rPr lang="en-US" sz="7000">
                <a:latin typeface="Georgia"/>
                <a:ea typeface="Georgia"/>
                <a:cs typeface="Georgia"/>
                <a:sym typeface="Georgia"/>
              </a:rPr>
              <a:t>Thank You</a:t>
            </a:r>
            <a:endParaRPr sz="7000">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8"/>
          <p:cNvSpPr txBox="1"/>
          <p:nvPr>
            <p:ph type="title"/>
          </p:nvPr>
        </p:nvSpPr>
        <p:spPr>
          <a:xfrm>
            <a:off x="566928" y="1499616"/>
            <a:ext cx="6951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Project Description</a:t>
            </a:r>
            <a:endParaRPr/>
          </a:p>
        </p:txBody>
      </p:sp>
      <p:sp>
        <p:nvSpPr>
          <p:cNvPr id="138" name="Google Shape;138;p28"/>
          <p:cNvSpPr txBox="1"/>
          <p:nvPr>
            <p:ph idx="1" type="body"/>
          </p:nvPr>
        </p:nvSpPr>
        <p:spPr>
          <a:xfrm>
            <a:off x="566933" y="2185400"/>
            <a:ext cx="11122000" cy="3968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proposed project aims to develop an AI-powered system for personalized recipe recommendation utilizing advanced Deep Learning techniques. By fine-tuning the GPT model the project seeks to enhance users' culinary experiences through tailored recipe suggestions.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Brief description of the problem:</a:t>
            </a:r>
            <a:r>
              <a:rPr lang="en-US"/>
              <a:t> Generating personalized recipe recommendations based on user preferences and dietary restrictions.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Importance: </a:t>
            </a:r>
            <a:r>
              <a:rPr lang="en-US"/>
              <a:t>Enhancing user experience and accessibility for home cooking by providing tailored recommendations and visual guides.</a:t>
            </a:r>
            <a:endParaRPr/>
          </a:p>
        </p:txBody>
      </p:sp>
      <p:sp>
        <p:nvSpPr>
          <p:cNvPr id="139" name="Google Shape;139;p28"/>
          <p:cNvSpPr txBox="1"/>
          <p:nvPr>
            <p:ph idx="11" type="ftr"/>
          </p:nvPr>
        </p:nvSpPr>
        <p:spPr>
          <a:xfrm>
            <a:off x="7574280" y="6319774"/>
            <a:ext cx="4114800" cy="365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9"/>
          <p:cNvSpPr txBox="1"/>
          <p:nvPr>
            <p:ph type="title"/>
          </p:nvPr>
        </p:nvSpPr>
        <p:spPr>
          <a:xfrm>
            <a:off x="566928" y="1499616"/>
            <a:ext cx="6951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GPT Background</a:t>
            </a:r>
            <a:endParaRPr/>
          </a:p>
        </p:txBody>
      </p:sp>
      <p:sp>
        <p:nvSpPr>
          <p:cNvPr id="145" name="Google Shape;145;p29"/>
          <p:cNvSpPr txBox="1"/>
          <p:nvPr>
            <p:ph idx="1" type="body"/>
          </p:nvPr>
        </p:nvSpPr>
        <p:spPr>
          <a:xfrm>
            <a:off x="566933" y="2185400"/>
            <a:ext cx="11121900" cy="3968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361950" lvl="0" marL="457200" rtl="0" algn="l">
              <a:spcBef>
                <a:spcPts val="0"/>
              </a:spcBef>
              <a:spcAft>
                <a:spcPts val="0"/>
              </a:spcAft>
              <a:buSzPts val="2100"/>
              <a:buChar char="•"/>
            </a:pPr>
            <a:r>
              <a:rPr lang="en-US"/>
              <a:t>GPT-2 is a powerful model used for text-generation tasks.</a:t>
            </a:r>
            <a:endParaRPr/>
          </a:p>
          <a:p>
            <a:pPr indent="-361950" lvl="0" marL="457200" rtl="0" algn="l">
              <a:spcBef>
                <a:spcPts val="0"/>
              </a:spcBef>
              <a:spcAft>
                <a:spcPts val="0"/>
              </a:spcAft>
              <a:buSzPts val="2100"/>
              <a:buChar char="•"/>
            </a:pPr>
            <a:r>
              <a:rPr lang="en-US"/>
              <a:t>GPT-2 trains on vast amount of data to learn statistical patterns and structure of language with the help of tokenizer.</a:t>
            </a:r>
            <a:endParaRPr/>
          </a:p>
          <a:p>
            <a:pPr indent="-361950" lvl="0" marL="457200" rtl="0" algn="l">
              <a:spcBef>
                <a:spcPts val="0"/>
              </a:spcBef>
              <a:spcAft>
                <a:spcPts val="0"/>
              </a:spcAft>
              <a:buSzPts val="2100"/>
              <a:buChar char="•"/>
            </a:pPr>
            <a:r>
              <a:rPr lang="en-US"/>
              <a:t>It generates contextually relevant text based on a given prompt.</a:t>
            </a:r>
            <a:endParaRPr/>
          </a:p>
          <a:p>
            <a:pPr indent="0" lvl="0" marL="0" rtl="0" algn="l">
              <a:spcBef>
                <a:spcPts val="0"/>
              </a:spcBef>
              <a:spcAft>
                <a:spcPts val="0"/>
              </a:spcAft>
              <a:buNone/>
            </a:pPr>
            <a:r>
              <a:t/>
            </a:r>
            <a:endParaRPr/>
          </a:p>
        </p:txBody>
      </p:sp>
      <p:sp>
        <p:nvSpPr>
          <p:cNvPr id="146" name="Google Shape;146;p29"/>
          <p:cNvSpPr txBox="1"/>
          <p:nvPr>
            <p:ph idx="11" type="ftr"/>
          </p:nvPr>
        </p:nvSpPr>
        <p:spPr>
          <a:xfrm>
            <a:off x="7574280" y="6319774"/>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0"/>
          <p:cNvSpPr txBox="1"/>
          <p:nvPr>
            <p:ph type="title"/>
          </p:nvPr>
        </p:nvSpPr>
        <p:spPr>
          <a:xfrm>
            <a:off x="566928" y="1499616"/>
            <a:ext cx="6951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Dataset</a:t>
            </a:r>
            <a:endParaRPr/>
          </a:p>
        </p:txBody>
      </p:sp>
      <p:sp>
        <p:nvSpPr>
          <p:cNvPr id="152" name="Google Shape;152;p30"/>
          <p:cNvSpPr txBox="1"/>
          <p:nvPr>
            <p:ph idx="1" type="body"/>
          </p:nvPr>
        </p:nvSpPr>
        <p:spPr>
          <a:xfrm>
            <a:off x="566933" y="2185400"/>
            <a:ext cx="11122000" cy="3968400"/>
          </a:xfrm>
          <a:prstGeom prst="rect">
            <a:avLst/>
          </a:prstGeom>
          <a:noFill/>
          <a:ln>
            <a:noFill/>
          </a:ln>
        </p:spPr>
        <p:txBody>
          <a:bodyPr anchorCtr="0" anchor="t" bIns="45700" lIns="91425" spcFirstLastPara="1" rIns="91425" wrap="square" tIns="45700">
            <a:noAutofit/>
          </a:bodyPr>
          <a:lstStyle/>
          <a:p>
            <a:pPr indent="-361950" lvl="0" marL="457200" rtl="0" algn="l">
              <a:spcBef>
                <a:spcPts val="700"/>
              </a:spcBef>
              <a:spcAft>
                <a:spcPts val="0"/>
              </a:spcAft>
              <a:buSzPts val="2100"/>
              <a:buChar char="•"/>
            </a:pPr>
            <a:r>
              <a:rPr lang="en-US"/>
              <a:t>We have taken Recipes data consisting of 522,517 recipes from 312 different categories.</a:t>
            </a:r>
            <a:endParaRPr/>
          </a:p>
          <a:p>
            <a:pPr indent="-361950" lvl="0" marL="457200" rtl="0" algn="l">
              <a:spcBef>
                <a:spcPts val="0"/>
              </a:spcBef>
              <a:spcAft>
                <a:spcPts val="0"/>
              </a:spcAft>
              <a:buSzPts val="2100"/>
              <a:buChar char="•"/>
            </a:pPr>
            <a:r>
              <a:rPr lang="en-US"/>
              <a:t>Features such as Title, Cooking times, Servings, Ingredients, Nutrition, Instructions, etc.</a:t>
            </a:r>
            <a:endParaRPr/>
          </a:p>
          <a:p>
            <a:pPr indent="-361950" lvl="0" marL="457200" rtl="0" algn="l">
              <a:spcBef>
                <a:spcPts val="0"/>
              </a:spcBef>
              <a:spcAft>
                <a:spcPts val="0"/>
              </a:spcAft>
              <a:buSzPts val="2100"/>
              <a:buChar char="•"/>
            </a:pPr>
            <a:r>
              <a:rPr b="1" lang="en-US"/>
              <a:t>Preprocessing</a:t>
            </a:r>
            <a:r>
              <a:rPr lang="en-US"/>
              <a:t> is done to add missing data, treat Nan values, filtering </a:t>
            </a:r>
            <a:r>
              <a:rPr lang="en-US"/>
              <a:t>irrelevant</a:t>
            </a:r>
            <a:r>
              <a:rPr lang="en-US"/>
              <a:t> data, Label Encoding, etc.</a:t>
            </a:r>
            <a:endParaRPr/>
          </a:p>
          <a:p>
            <a:pPr indent="-361950" lvl="0" marL="457200" rtl="0" algn="l">
              <a:spcBef>
                <a:spcPts val="0"/>
              </a:spcBef>
              <a:spcAft>
                <a:spcPts val="0"/>
              </a:spcAft>
              <a:buSzPts val="2100"/>
              <a:buChar char="•"/>
            </a:pPr>
            <a:r>
              <a:rPr b="1" lang="en-US"/>
              <a:t>Feature Engineering</a:t>
            </a:r>
            <a:r>
              <a:rPr lang="en-US"/>
              <a:t> is done to extract important features such as Name, Description, Keywords, Health Category, Instructions, Rating, and Difficulty Level, rest are dropped.</a:t>
            </a:r>
            <a:endParaRPr/>
          </a:p>
          <a:p>
            <a:pPr indent="-361950" lvl="0" marL="457200" rtl="0" algn="l">
              <a:spcBef>
                <a:spcPts val="0"/>
              </a:spcBef>
              <a:spcAft>
                <a:spcPts val="0"/>
              </a:spcAft>
              <a:buSzPts val="2100"/>
              <a:buChar char="•"/>
            </a:pPr>
            <a:r>
              <a:rPr lang="en-US"/>
              <a:t>Lastly, all relevant data is converted to a txt file to feed as an input for GPT-2 model after Feature Engineering.</a:t>
            </a:r>
            <a:endParaRPr/>
          </a:p>
          <a:p>
            <a:pPr indent="0" lvl="0" marL="0" rtl="0" algn="l">
              <a:spcBef>
                <a:spcPts val="700"/>
              </a:spcBef>
              <a:spcAft>
                <a:spcPts val="0"/>
              </a:spcAft>
              <a:buNone/>
            </a:pPr>
            <a:r>
              <a:t/>
            </a:r>
            <a:endParaRPr/>
          </a:p>
          <a:p>
            <a:pPr indent="0" lvl="0" marL="0" rtl="0" algn="l">
              <a:spcBef>
                <a:spcPts val="700"/>
              </a:spcBef>
              <a:spcAft>
                <a:spcPts val="0"/>
              </a:spcAft>
              <a:buNone/>
            </a:pPr>
            <a:r>
              <a:t/>
            </a:r>
            <a:endParaRPr/>
          </a:p>
          <a:p>
            <a:pPr indent="0" lvl="0" marL="0" rtl="0" algn="l">
              <a:spcBef>
                <a:spcPts val="700"/>
              </a:spcBef>
              <a:spcAft>
                <a:spcPts val="0"/>
              </a:spcAft>
              <a:buNone/>
            </a:pPr>
            <a:r>
              <a:t/>
            </a:r>
            <a:endParaRPr/>
          </a:p>
          <a:p>
            <a:pPr indent="0" lvl="0" marL="241300" rtl="0" algn="l">
              <a:spcBef>
                <a:spcPts val="700"/>
              </a:spcBef>
              <a:spcAft>
                <a:spcPts val="0"/>
              </a:spcAft>
              <a:buNone/>
            </a:pPr>
            <a:r>
              <a:t/>
            </a:r>
            <a:endParaRPr/>
          </a:p>
          <a:p>
            <a:pPr indent="0" lvl="0" marL="0" rtl="0" algn="l">
              <a:spcBef>
                <a:spcPts val="700"/>
              </a:spcBef>
              <a:spcAft>
                <a:spcPts val="0"/>
              </a:spcAft>
              <a:buNone/>
            </a:pPr>
            <a:r>
              <a:t/>
            </a:r>
            <a:endParaRPr/>
          </a:p>
        </p:txBody>
      </p:sp>
      <p:sp>
        <p:nvSpPr>
          <p:cNvPr id="153" name="Google Shape;153;p30"/>
          <p:cNvSpPr txBox="1"/>
          <p:nvPr>
            <p:ph idx="11" type="ftr"/>
          </p:nvPr>
        </p:nvSpPr>
        <p:spPr>
          <a:xfrm>
            <a:off x="7574280" y="6319774"/>
            <a:ext cx="4114800" cy="365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1"/>
          <p:cNvSpPr txBox="1"/>
          <p:nvPr>
            <p:ph type="title"/>
          </p:nvPr>
        </p:nvSpPr>
        <p:spPr>
          <a:xfrm>
            <a:off x="566928" y="1499616"/>
            <a:ext cx="6951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Training Methods</a:t>
            </a:r>
            <a:endParaRPr/>
          </a:p>
        </p:txBody>
      </p:sp>
      <p:sp>
        <p:nvSpPr>
          <p:cNvPr id="159" name="Google Shape;159;p31"/>
          <p:cNvSpPr txBox="1"/>
          <p:nvPr>
            <p:ph idx="1" type="body"/>
          </p:nvPr>
        </p:nvSpPr>
        <p:spPr>
          <a:xfrm>
            <a:off x="566933" y="2185400"/>
            <a:ext cx="11121900" cy="3968400"/>
          </a:xfrm>
          <a:prstGeom prst="rect">
            <a:avLst/>
          </a:prstGeom>
          <a:noFill/>
          <a:ln>
            <a:noFill/>
          </a:ln>
        </p:spPr>
        <p:txBody>
          <a:bodyPr anchorCtr="0" anchor="t" bIns="45700" lIns="91425" spcFirstLastPara="1" rIns="91425" wrap="square" tIns="45700">
            <a:noAutofit/>
          </a:bodyPr>
          <a:lstStyle/>
          <a:p>
            <a:pPr indent="-361950" lvl="0" marL="457200" rtl="0" algn="l">
              <a:spcBef>
                <a:spcPts val="700"/>
              </a:spcBef>
              <a:spcAft>
                <a:spcPts val="0"/>
              </a:spcAft>
              <a:buSzPts val="2100"/>
              <a:buChar char="•"/>
            </a:pPr>
            <a:r>
              <a:rPr lang="en-US"/>
              <a:t>GPT-2 model consists of multiple layers of self-attention enabling it to maintain context for long range dependencies in input text.</a:t>
            </a:r>
            <a:endParaRPr/>
          </a:p>
          <a:p>
            <a:pPr indent="-361950" lvl="0" marL="457200" rtl="0" algn="l">
              <a:spcBef>
                <a:spcPts val="0"/>
              </a:spcBef>
              <a:spcAft>
                <a:spcPts val="0"/>
              </a:spcAft>
              <a:buSzPts val="2100"/>
              <a:buChar char="•"/>
            </a:pPr>
            <a:r>
              <a:rPr lang="en-US"/>
              <a:t>First, we tokenize data using GPT2Tokenizer to convert text to numerical tokens.</a:t>
            </a:r>
            <a:endParaRPr/>
          </a:p>
          <a:p>
            <a:pPr indent="-361950" lvl="0" marL="457200" rtl="0" algn="l">
              <a:spcBef>
                <a:spcPts val="0"/>
              </a:spcBef>
              <a:spcAft>
                <a:spcPts val="0"/>
              </a:spcAft>
              <a:buSzPts val="2100"/>
              <a:buChar char="•"/>
            </a:pPr>
            <a:r>
              <a:rPr lang="en-US"/>
              <a:t>Then, tokenized data is prepared as training dataset, with each recipe encoded as an input sequence.</a:t>
            </a:r>
            <a:endParaRPr/>
          </a:p>
          <a:p>
            <a:pPr indent="0" lvl="0" marL="0" rtl="0" algn="l">
              <a:spcBef>
                <a:spcPts val="700"/>
              </a:spcBef>
              <a:spcAft>
                <a:spcPts val="0"/>
              </a:spcAft>
              <a:buNone/>
            </a:pPr>
            <a:r>
              <a:t/>
            </a:r>
            <a:endParaRPr/>
          </a:p>
        </p:txBody>
      </p:sp>
      <p:sp>
        <p:nvSpPr>
          <p:cNvPr id="160" name="Google Shape;160;p31"/>
          <p:cNvSpPr txBox="1"/>
          <p:nvPr>
            <p:ph idx="11" type="ftr"/>
          </p:nvPr>
        </p:nvSpPr>
        <p:spPr>
          <a:xfrm>
            <a:off x="7574280" y="6319774"/>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2"/>
          <p:cNvSpPr txBox="1"/>
          <p:nvPr>
            <p:ph type="title"/>
          </p:nvPr>
        </p:nvSpPr>
        <p:spPr>
          <a:xfrm>
            <a:off x="566928" y="1499616"/>
            <a:ext cx="6951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Fine Tuning Hyperparameters</a:t>
            </a:r>
            <a:endParaRPr/>
          </a:p>
        </p:txBody>
      </p:sp>
      <p:sp>
        <p:nvSpPr>
          <p:cNvPr id="166" name="Google Shape;166;p32"/>
          <p:cNvSpPr txBox="1"/>
          <p:nvPr>
            <p:ph idx="1" type="body"/>
          </p:nvPr>
        </p:nvSpPr>
        <p:spPr>
          <a:xfrm>
            <a:off x="566933" y="2185400"/>
            <a:ext cx="11121900" cy="3968400"/>
          </a:xfrm>
          <a:prstGeom prst="rect">
            <a:avLst/>
          </a:prstGeom>
          <a:noFill/>
          <a:ln>
            <a:noFill/>
          </a:ln>
        </p:spPr>
        <p:txBody>
          <a:bodyPr anchorCtr="0" anchor="t" bIns="45700" lIns="91425" spcFirstLastPara="1" rIns="91425" wrap="square" tIns="45700">
            <a:noAutofit/>
          </a:bodyPr>
          <a:lstStyle/>
          <a:p>
            <a:pPr indent="-361950" lvl="0" marL="457200" rtl="0" algn="l">
              <a:spcBef>
                <a:spcPts val="700"/>
              </a:spcBef>
              <a:spcAft>
                <a:spcPts val="0"/>
              </a:spcAft>
              <a:buSzPts val="2100"/>
              <a:buChar char="•"/>
            </a:pPr>
            <a:r>
              <a:rPr lang="en-US"/>
              <a:t>Tokenizer Length: 512</a:t>
            </a:r>
            <a:endParaRPr/>
          </a:p>
          <a:p>
            <a:pPr indent="-361950" lvl="0" marL="457200" rtl="0" algn="l">
              <a:spcBef>
                <a:spcPts val="0"/>
              </a:spcBef>
              <a:spcAft>
                <a:spcPts val="0"/>
              </a:spcAft>
              <a:buSzPts val="2100"/>
              <a:buChar char="•"/>
            </a:pPr>
            <a:r>
              <a:rPr lang="en-US"/>
              <a:t>Learning Rate: 2e-5</a:t>
            </a:r>
            <a:endParaRPr/>
          </a:p>
          <a:p>
            <a:pPr indent="-361950" lvl="0" marL="457200" rtl="0" algn="l">
              <a:spcBef>
                <a:spcPts val="0"/>
              </a:spcBef>
              <a:spcAft>
                <a:spcPts val="0"/>
              </a:spcAft>
              <a:buSzPts val="2100"/>
              <a:buChar char="•"/>
            </a:pPr>
            <a:r>
              <a:rPr lang="en-US"/>
              <a:t>Step Learning Rate Scheduler: 500</a:t>
            </a:r>
            <a:endParaRPr/>
          </a:p>
          <a:p>
            <a:pPr indent="-361950" lvl="0" marL="457200" rtl="0" algn="l">
              <a:spcBef>
                <a:spcPts val="0"/>
              </a:spcBef>
              <a:spcAft>
                <a:spcPts val="0"/>
              </a:spcAft>
              <a:buSzPts val="2100"/>
              <a:buChar char="•"/>
            </a:pPr>
            <a:r>
              <a:rPr lang="en-US"/>
              <a:t>Gamma Value: 8</a:t>
            </a:r>
            <a:endParaRPr/>
          </a:p>
          <a:p>
            <a:pPr indent="-361950" lvl="0" marL="457200" rtl="0" algn="l">
              <a:spcBef>
                <a:spcPts val="0"/>
              </a:spcBef>
              <a:spcAft>
                <a:spcPts val="0"/>
              </a:spcAft>
              <a:buSzPts val="2100"/>
              <a:buChar char="•"/>
            </a:pPr>
            <a:r>
              <a:rPr lang="en-US"/>
              <a:t>Gradient Clipping: 1.0</a:t>
            </a:r>
            <a:endParaRPr/>
          </a:p>
          <a:p>
            <a:pPr indent="-361950" lvl="0" marL="457200" rtl="0" algn="l">
              <a:spcBef>
                <a:spcPts val="0"/>
              </a:spcBef>
              <a:spcAft>
                <a:spcPts val="0"/>
              </a:spcAft>
              <a:buSzPts val="2100"/>
              <a:buChar char="•"/>
            </a:pPr>
            <a:r>
              <a:rPr lang="en-US"/>
              <a:t>Optimizer: AdamW</a:t>
            </a:r>
            <a:endParaRPr/>
          </a:p>
          <a:p>
            <a:pPr indent="-361950" lvl="0" marL="457200" rtl="0" algn="l">
              <a:spcBef>
                <a:spcPts val="0"/>
              </a:spcBef>
              <a:spcAft>
                <a:spcPts val="0"/>
              </a:spcAft>
              <a:buSzPts val="2100"/>
              <a:buChar char="•"/>
            </a:pPr>
            <a:r>
              <a:rPr lang="en-US"/>
              <a:t>Epochs: 200</a:t>
            </a:r>
            <a:endParaRPr/>
          </a:p>
          <a:p>
            <a:pPr indent="-361950" lvl="0" marL="457200" rtl="0" algn="l">
              <a:spcBef>
                <a:spcPts val="0"/>
              </a:spcBef>
              <a:spcAft>
                <a:spcPts val="0"/>
              </a:spcAft>
              <a:buSzPts val="2100"/>
              <a:buChar char="•"/>
            </a:pPr>
            <a:r>
              <a:rPr lang="en-US"/>
              <a:t>Batch Size: 8</a:t>
            </a:r>
            <a:endParaRPr/>
          </a:p>
          <a:p>
            <a:pPr indent="0" lvl="0" marL="0" rtl="0" algn="l">
              <a:spcBef>
                <a:spcPts val="700"/>
              </a:spcBef>
              <a:spcAft>
                <a:spcPts val="0"/>
              </a:spcAft>
              <a:buNone/>
            </a:pPr>
            <a:r>
              <a:t/>
            </a:r>
            <a:endParaRPr/>
          </a:p>
        </p:txBody>
      </p:sp>
      <p:sp>
        <p:nvSpPr>
          <p:cNvPr id="167" name="Google Shape;167;p32"/>
          <p:cNvSpPr txBox="1"/>
          <p:nvPr>
            <p:ph idx="11" type="ftr"/>
          </p:nvPr>
        </p:nvSpPr>
        <p:spPr>
          <a:xfrm>
            <a:off x="7574280" y="6319774"/>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3"/>
          <p:cNvSpPr txBox="1"/>
          <p:nvPr>
            <p:ph type="title"/>
          </p:nvPr>
        </p:nvSpPr>
        <p:spPr>
          <a:xfrm>
            <a:off x="566928" y="1105116"/>
            <a:ext cx="6951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Results</a:t>
            </a:r>
            <a:endParaRPr/>
          </a:p>
        </p:txBody>
      </p:sp>
      <p:sp>
        <p:nvSpPr>
          <p:cNvPr id="173" name="Google Shape;173;p33"/>
          <p:cNvSpPr txBox="1"/>
          <p:nvPr>
            <p:ph idx="1" type="body"/>
          </p:nvPr>
        </p:nvSpPr>
        <p:spPr>
          <a:xfrm>
            <a:off x="566933" y="1696125"/>
            <a:ext cx="11121900" cy="3968400"/>
          </a:xfrm>
          <a:prstGeom prst="rect">
            <a:avLst/>
          </a:prstGeom>
          <a:noFill/>
          <a:ln>
            <a:noFill/>
          </a:ln>
        </p:spPr>
        <p:txBody>
          <a:bodyPr anchorCtr="0" anchor="t" bIns="45700" lIns="91425" spcFirstLastPara="1" rIns="91425" wrap="square" tIns="45700">
            <a:noAutofit/>
          </a:bodyPr>
          <a:lstStyle/>
          <a:p>
            <a:pPr indent="-361950" lvl="0" marL="457200" rtl="0" algn="l">
              <a:spcBef>
                <a:spcPts val="700"/>
              </a:spcBef>
              <a:spcAft>
                <a:spcPts val="0"/>
              </a:spcAft>
              <a:buSzPts val="2100"/>
              <a:buChar char="•"/>
            </a:pPr>
            <a:r>
              <a:rPr lang="en-US"/>
              <a:t>Testing Input Prompt:</a:t>
            </a:r>
            <a:endParaRPr/>
          </a:p>
          <a:p>
            <a:pPr indent="0" lvl="0" marL="457200" rtl="0" algn="l">
              <a:spcBef>
                <a:spcPts val="700"/>
              </a:spcBef>
              <a:spcAft>
                <a:spcPts val="0"/>
              </a:spcAft>
              <a:buNone/>
            </a:pPr>
            <a:r>
              <a:rPr lang="en-US"/>
              <a:t> </a:t>
            </a:r>
            <a:r>
              <a:rPr lang="en-US" sz="1050">
                <a:solidFill>
                  <a:srgbClr val="A31515"/>
                </a:solidFill>
                <a:highlight>
                  <a:srgbClr val="F7F7F7"/>
                </a:highlight>
                <a:latin typeface="Courier New"/>
                <a:ea typeface="Courier New"/>
                <a:cs typeface="Courier New"/>
                <a:sym typeface="Courier New"/>
              </a:rPr>
              <a:t>I'm craving a vegetarian Indian curry with lentils and aromatic spices.</a:t>
            </a:r>
            <a:endParaRPr sz="1050">
              <a:solidFill>
                <a:srgbClr val="A31515"/>
              </a:solidFill>
              <a:highlight>
                <a:srgbClr val="F7F7F7"/>
              </a:highlight>
              <a:latin typeface="Courier New"/>
              <a:ea typeface="Courier New"/>
              <a:cs typeface="Courier New"/>
              <a:sym typeface="Courier New"/>
            </a:endParaRPr>
          </a:p>
          <a:p>
            <a:pPr indent="-361950" lvl="0" marL="457200" rtl="0" algn="l">
              <a:spcBef>
                <a:spcPts val="700"/>
              </a:spcBef>
              <a:spcAft>
                <a:spcPts val="0"/>
              </a:spcAft>
              <a:buSzPts val="2100"/>
              <a:buChar char="•"/>
            </a:pPr>
            <a:r>
              <a:rPr lang="en-US"/>
              <a:t>Output: </a:t>
            </a:r>
            <a:endParaRPr/>
          </a:p>
          <a:p>
            <a:pPr indent="0" lvl="0" marL="457200" rtl="0" algn="l">
              <a:spcBef>
                <a:spcPts val="700"/>
              </a:spcBef>
              <a:spcAft>
                <a:spcPts val="0"/>
              </a:spcAft>
              <a:buNone/>
            </a:pPr>
            <a:r>
              <a:rPr lang="en-US" sz="1050">
                <a:solidFill>
                  <a:srgbClr val="212121"/>
                </a:solidFill>
                <a:highlight>
                  <a:srgbClr val="FFFFFF"/>
                </a:highlight>
                <a:latin typeface="Courier New"/>
                <a:ea typeface="Courier New"/>
                <a:cs typeface="Courier New"/>
                <a:sym typeface="Courier New"/>
              </a:rPr>
              <a:t>Recipe suggestion:</a:t>
            </a:r>
            <a:endParaRPr sz="1050">
              <a:solidFill>
                <a:srgbClr val="212121"/>
              </a:solidFill>
              <a:highlight>
                <a:srgbClr val="FFFFFF"/>
              </a:highlight>
              <a:latin typeface="Courier New"/>
              <a:ea typeface="Courier New"/>
              <a:cs typeface="Courier New"/>
              <a:sym typeface="Courier New"/>
            </a:endParaRPr>
          </a:p>
          <a:p>
            <a:pPr indent="0" lvl="0" marL="457200" rtl="0" algn="l">
              <a:spcBef>
                <a:spcPts val="700"/>
              </a:spcBef>
              <a:spcAft>
                <a:spcPts val="0"/>
              </a:spcAft>
              <a:buNone/>
            </a:pPr>
            <a:r>
              <a:rPr lang="en-US" sz="1050">
                <a:solidFill>
                  <a:srgbClr val="212121"/>
                </a:solidFill>
                <a:highlight>
                  <a:srgbClr val="FFFFFF"/>
                </a:highlight>
                <a:latin typeface="Courier New"/>
                <a:ea typeface="Courier New"/>
                <a:cs typeface="Courier New"/>
                <a:sym typeface="Courier New"/>
              </a:rPr>
              <a:t>Instructions:</a:t>
            </a:r>
            <a:endParaRPr sz="1050">
              <a:solidFill>
                <a:srgbClr val="212121"/>
              </a:solidFill>
              <a:highlight>
                <a:srgbClr val="FFFFFF"/>
              </a:highlight>
              <a:latin typeface="Courier New"/>
              <a:ea typeface="Courier New"/>
              <a:cs typeface="Courier New"/>
              <a:sym typeface="Courier New"/>
            </a:endParaRPr>
          </a:p>
          <a:p>
            <a:pPr indent="0" lvl="0" marL="457200" rtl="0" algn="l">
              <a:spcBef>
                <a:spcPts val="700"/>
              </a:spcBef>
              <a:spcAft>
                <a:spcPts val="0"/>
              </a:spcAft>
              <a:buNone/>
            </a:pPr>
            <a:r>
              <a:rPr lang="en-US" sz="1050">
                <a:solidFill>
                  <a:srgbClr val="212121"/>
                </a:solidFill>
                <a:highlight>
                  <a:srgbClr val="FFFFFF"/>
                </a:highlight>
                <a:latin typeface="Courier New"/>
                <a:ea typeface="Courier New"/>
                <a:cs typeface="Courier New"/>
                <a:sym typeface="Courier New"/>
              </a:rPr>
              <a:t>I'm craving a vegetarian Indian curry with lentils and aromatic spices. This is the best recipe for me. I also advise you from personal experience to use only the freshest seeds for the most delicious curry.</a:t>
            </a:r>
            <a:endParaRPr sz="1050">
              <a:solidFill>
                <a:srgbClr val="212121"/>
              </a:solidFill>
              <a:highlight>
                <a:srgbClr val="FFFFFF"/>
              </a:highlight>
              <a:latin typeface="Courier New"/>
              <a:ea typeface="Courier New"/>
              <a:cs typeface="Courier New"/>
              <a:sym typeface="Courier New"/>
            </a:endParaRPr>
          </a:p>
          <a:p>
            <a:pPr indent="0" lvl="0" marL="457200" rtl="0" algn="l">
              <a:spcBef>
                <a:spcPts val="700"/>
              </a:spcBef>
              <a:spcAft>
                <a:spcPts val="0"/>
              </a:spcAft>
              <a:buNone/>
            </a:pPr>
            <a:r>
              <a:rPr lang="en-US" sz="1050">
                <a:solidFill>
                  <a:srgbClr val="212121"/>
                </a:solidFill>
                <a:highlight>
                  <a:srgbClr val="FFFFFF"/>
                </a:highlight>
                <a:latin typeface="Courier New"/>
                <a:ea typeface="Courier New"/>
                <a:cs typeface="Courier New"/>
                <a:sym typeface="Courier New"/>
              </a:rPr>
              <a:t>If you are looking for a way to make a more Indian-inspired dish, try my recipe from one of my cookbooks. You will find that it is very easy to prepare and serve with any of the dishes you make. Make sure to add some chiles or onions as garnish. Let the curry cook over low heat for 15 minutes, stirring occasionally, Transfer the onions to food processor, Add chilies, garlic, ginger, cloves, peppercorns, cardamom seeds, cinnamon, coriander and cumin seeds and process until smooth, Strain through fine sieve Pour into baking pan or transfer to ice cream maker and blend until well blended, Return to pan and freeze until edges are solid but centre is soft  Transfer to processor and add chile paste, yogurt and cinnamon mix well, Simmer, covered for at least 2  6 hours in refrigerator, In skillet heat oil over medium heat until fragrant, Remove chicken pieces from the sauce and set aside Add rice to sauce, bring to boil, and cook, uncovered over high heat, 45 minutes or until chicken is tender…</a:t>
            </a:r>
            <a:endParaRPr/>
          </a:p>
          <a:p>
            <a:pPr indent="0" lvl="0" marL="0" rtl="0" algn="l">
              <a:spcBef>
                <a:spcPts val="700"/>
              </a:spcBef>
              <a:spcAft>
                <a:spcPts val="0"/>
              </a:spcAft>
              <a:buNone/>
            </a:pPr>
            <a:r>
              <a:t/>
            </a:r>
            <a:endParaRPr/>
          </a:p>
        </p:txBody>
      </p:sp>
      <p:sp>
        <p:nvSpPr>
          <p:cNvPr id="174" name="Google Shape;174;p33"/>
          <p:cNvSpPr txBox="1"/>
          <p:nvPr>
            <p:ph idx="11" type="ftr"/>
          </p:nvPr>
        </p:nvSpPr>
        <p:spPr>
          <a:xfrm>
            <a:off x="7574280" y="6319774"/>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1688628" y="3198941"/>
            <a:ext cx="6951600" cy="5910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b="1" lang="en-US"/>
              <a:t>Evaluation Metrics</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5"/>
          <p:cNvSpPr txBox="1"/>
          <p:nvPr>
            <p:ph idx="1" type="body"/>
          </p:nvPr>
        </p:nvSpPr>
        <p:spPr>
          <a:xfrm>
            <a:off x="643123" y="2200600"/>
            <a:ext cx="11012400" cy="3968100"/>
          </a:xfrm>
          <a:prstGeom prst="rect">
            <a:avLst/>
          </a:prstGeom>
        </p:spPr>
        <p:txBody>
          <a:bodyPr anchorCtr="0" anchor="t" bIns="45700" lIns="91425" spcFirstLastPara="1" rIns="91425" wrap="square" tIns="45700">
            <a:noAutofit/>
          </a:bodyPr>
          <a:lstStyle/>
          <a:p>
            <a:pPr indent="0" lvl="0" marL="0" rtl="0" algn="l">
              <a:spcBef>
                <a:spcPts val="700"/>
              </a:spcBef>
              <a:spcAft>
                <a:spcPts val="0"/>
              </a:spcAft>
              <a:buNone/>
            </a:pPr>
            <a:r>
              <a:rPr lang="en-US"/>
              <a:t>Perplexity is the value of how surprised the model is by the next token in sequence of tokens.</a:t>
            </a:r>
            <a:endParaRPr/>
          </a:p>
          <a:p>
            <a:pPr indent="0" lvl="0" marL="0" rtl="0" algn="l">
              <a:spcBef>
                <a:spcPts val="700"/>
              </a:spcBef>
              <a:spcAft>
                <a:spcPts val="0"/>
              </a:spcAft>
              <a:buNone/>
            </a:pPr>
            <a:r>
              <a:rPr b="1" lang="en-US"/>
              <a:t>Perplexity: 1.0167.</a:t>
            </a:r>
            <a:endParaRPr b="1"/>
          </a:p>
        </p:txBody>
      </p:sp>
      <p:sp>
        <p:nvSpPr>
          <p:cNvPr id="186" name="Google Shape;186;p35"/>
          <p:cNvSpPr txBox="1"/>
          <p:nvPr>
            <p:ph type="title"/>
          </p:nvPr>
        </p:nvSpPr>
        <p:spPr>
          <a:xfrm>
            <a:off x="566928" y="1499616"/>
            <a:ext cx="6951600" cy="5910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a:t>Perplexity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