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2"/>
    <p:restoredTop sz="94659"/>
  </p:normalViewPr>
  <p:slideViewPr>
    <p:cSldViewPr snapToGrid="0" snapToObjects="1">
      <p:cViewPr varScale="1">
        <p:scale>
          <a:sx n="164" d="100"/>
          <a:sy n="164" d="100"/>
        </p:scale>
        <p:origin x="2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8BDDA-6214-8B49-A8BE-EE3DE9A9EB29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8145-5EC6-624D-996A-3A68D3601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7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4897-BDA6-B548-9735-FB1F5B5C71BF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6E32-AF5D-2F44-9A96-6AE70A0A9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8397992" cy="68580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5556143" y="1100379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509648" y="1193369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956157" y="3459996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752455" y="1636363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440266" y="499174"/>
            <a:ext cx="964985" cy="317715"/>
          </a:xfrm>
          <a:prstGeom prst="wedgeRoundRectCallout">
            <a:avLst>
              <a:gd name="adj1" fmla="val 65092"/>
              <a:gd name="adj2" fmla="val 147866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UBD FIT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847456" y="1193369"/>
            <a:ext cx="1185620" cy="317715"/>
          </a:xfrm>
          <a:prstGeom prst="wedgeRoundRectCallout">
            <a:avLst>
              <a:gd name="adj1" fmla="val 89175"/>
              <a:gd name="adj2" fmla="val -27745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UBD pond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94109" y="1887564"/>
            <a:ext cx="1262034" cy="550190"/>
          </a:xfrm>
          <a:prstGeom prst="wedgeRoundRectCallout">
            <a:avLst>
              <a:gd name="adj1" fmla="val 65316"/>
              <a:gd name="adj2" fmla="val -85044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Kampong Ayer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5422902" y="3704094"/>
            <a:ext cx="1349857" cy="550190"/>
          </a:xfrm>
          <a:prstGeom prst="wedgeRoundRectCallout">
            <a:avLst>
              <a:gd name="adj1" fmla="val 65316"/>
              <a:gd name="adj2" fmla="val -85044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Temburong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KBFSC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8300" y="0"/>
            <a:ext cx="3869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Observation system</a:t>
            </a:r>
          </a:p>
          <a:p>
            <a:r>
              <a:rPr lang="en-US" altLang="ja-JP" sz="2800" b="1" dirty="0" smtClean="0"/>
              <a:t>installation location plan</a:t>
            </a:r>
            <a:endParaRPr kumimoji="1" lang="ja-JP" altLang="en-US" sz="2800" b="1" dirty="0"/>
          </a:p>
        </p:txBody>
      </p:sp>
      <p:sp>
        <p:nvSpPr>
          <p:cNvPr id="13" name="円/楕円 12"/>
          <p:cNvSpPr/>
          <p:nvPr/>
        </p:nvSpPr>
        <p:spPr>
          <a:xfrm>
            <a:off x="5783067" y="836261"/>
            <a:ext cx="528233" cy="528233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628648" y="255556"/>
            <a:ext cx="1391726" cy="561333"/>
          </a:xfrm>
          <a:prstGeom prst="wedgeRoundRectCallout">
            <a:avLst>
              <a:gd name="adj1" fmla="val -71482"/>
              <a:gd name="adj2" fmla="val 82061"/>
              <a:gd name="adj3" fmla="val 16667"/>
            </a:avLst>
          </a:prstGeom>
          <a:solidFill>
            <a:srgbClr val="F5AFB1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Somebody’s House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8300" y="1041654"/>
            <a:ext cx="313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u="sng" dirty="0" smtClean="0"/>
              <a:t>We need </a:t>
            </a:r>
            <a:r>
              <a:rPr lang="en-US" altLang="ja-JP" sz="2000" u="sng" dirty="0"/>
              <a:t>to install 5</a:t>
            </a:r>
            <a:r>
              <a:rPr lang="en-US" altLang="ja-JP" sz="2000" u="sng" dirty="0" smtClean="0"/>
              <a:t> </a:t>
            </a:r>
            <a:r>
              <a:rPr lang="en-US" altLang="ja-JP" sz="2000" u="sng" dirty="0"/>
              <a:t>systems</a:t>
            </a:r>
            <a:endParaRPr kumimoji="1" lang="ja-JP" altLang="en-US" sz="2000" u="sng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8300" y="1511084"/>
            <a:ext cx="2078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Necessary </a:t>
            </a:r>
            <a:r>
              <a:rPr lang="en-US" altLang="ja-JP" dirty="0" smtClean="0"/>
              <a:t>condition</a:t>
            </a:r>
          </a:p>
          <a:p>
            <a:r>
              <a:rPr lang="en-US" altLang="ja-JP" dirty="0" smtClean="0"/>
              <a:t> - AC power supply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- Wi-Fi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69486" y="6550223"/>
            <a:ext cx="38619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KBFSC: Kuala </a:t>
            </a:r>
            <a:r>
              <a:rPr lang="en-US" altLang="ja-JP" sz="1400" dirty="0" err="1"/>
              <a:t>Belalong</a:t>
            </a:r>
            <a:r>
              <a:rPr lang="en-US" altLang="ja-JP" sz="1400" dirty="0"/>
              <a:t> Field Studies </a:t>
            </a:r>
            <a:r>
              <a:rPr lang="en-US" altLang="ja-JP" sz="1400" dirty="0" smtClean="0"/>
              <a:t>Centre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1894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38</Words>
  <Application>Microsoft Macintosh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土屋 陽介</dc:creator>
  <cp:lastModifiedBy>土屋 陽介</cp:lastModifiedBy>
  <cp:revision>7</cp:revision>
  <dcterms:created xsi:type="dcterms:W3CDTF">2017-01-21T03:23:05Z</dcterms:created>
  <dcterms:modified xsi:type="dcterms:W3CDTF">2017-01-21T05:23:43Z</dcterms:modified>
</cp:coreProperties>
</file>