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EE93-4150-9F4C-A90D-819DC6876967}" type="datetimeFigureOut">
              <a:rPr lang="ja-JP" altLang="en-US" smtClean="0"/>
              <a:pPr/>
              <a:t>15.10.24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9DC-5D0B-2244-B6A5-F3A3F8A752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2015-GlobalPBL/documents/blob/master/manual/README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597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IOT</a:t>
            </a:r>
            <a:r>
              <a:rPr lang="ja-JP" altLang="en-US" dirty="0" smtClean="0"/>
              <a:t> </a:t>
            </a:r>
            <a:r>
              <a:rPr lang="en-US" altLang="ja-JP" dirty="0" smtClean="0"/>
              <a:t>Team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progress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54099"/>
            <a:ext cx="8229600" cy="58211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r>
              <a:rPr lang="ja-JP" altLang="ja-JP" dirty="0" smtClean="0"/>
              <a:t>J</a:t>
            </a:r>
            <a:r>
              <a:rPr lang="en-US" altLang="ja-JP" dirty="0" err="1" smtClean="0"/>
              <a:t>apan</a:t>
            </a:r>
            <a:r>
              <a:rPr lang="ja-JP" altLang="en-US" dirty="0" smtClean="0"/>
              <a:t> </a:t>
            </a:r>
            <a:r>
              <a:rPr lang="en-US" altLang="ja-JP" dirty="0" smtClean="0"/>
              <a:t>team</a:t>
            </a:r>
            <a:r>
              <a:rPr lang="en-US" altLang="en-US" dirty="0" smtClean="0"/>
              <a:t>: (</a:t>
            </a:r>
            <a:r>
              <a:rPr lang="en-US" altLang="en-US" dirty="0" err="1" smtClean="0"/>
              <a:t>Kamatsuka</a:t>
            </a:r>
            <a:r>
              <a:rPr lang="en-US" altLang="en-US" dirty="0" smtClean="0"/>
              <a:t>, Adachi, Hirai) 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 Verify</a:t>
            </a:r>
            <a:r>
              <a:rPr lang="ja-JP" altLang="en-US" dirty="0" smtClean="0"/>
              <a:t> </a:t>
            </a:r>
            <a:r>
              <a:rPr lang="en-US" altLang="ja-JP" dirty="0" smtClean="0"/>
              <a:t>ultrasonic</a:t>
            </a:r>
            <a:r>
              <a:rPr lang="ja-JP" altLang="en-US" dirty="0" smtClean="0"/>
              <a:t> </a:t>
            </a:r>
            <a:r>
              <a:rPr lang="en-US" altLang="ja-JP" dirty="0" smtClean="0"/>
              <a:t>sensor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manual</a:t>
            </a:r>
          </a:p>
          <a:p>
            <a:pPr>
              <a:buNone/>
            </a:pPr>
            <a:r>
              <a:rPr lang="ja-JP" altLang="ja-JP" dirty="0" smtClean="0"/>
              <a:t>  </a:t>
            </a:r>
            <a:r>
              <a:rPr lang="en-US" altLang="ja-JP" dirty="0" smtClean="0"/>
              <a:t>(</a:t>
            </a:r>
            <a:r>
              <a:rPr lang="ja-JP" altLang="ja-JP" dirty="0" smtClean="0"/>
              <a:t>w</a:t>
            </a:r>
            <a:r>
              <a:rPr lang="en-US" altLang="ja-JP" dirty="0" err="1" smtClean="0"/>
              <a:t>ithout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grovepi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Brunei: (Muhammad </a:t>
            </a:r>
            <a:r>
              <a:rPr lang="en-US" altLang="ja-JP" dirty="0" err="1" smtClean="0"/>
              <a:t>Mu'az</a:t>
            </a:r>
            <a:r>
              <a:rPr lang="en-US" altLang="ja-JP" dirty="0" smtClean="0"/>
              <a:t>, Muhammad </a:t>
            </a:r>
            <a:r>
              <a:rPr lang="en-US" altLang="ja-JP" dirty="0" err="1" smtClean="0"/>
              <a:t>Amirul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Izzudin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New</a:t>
            </a:r>
            <a:r>
              <a:rPr lang="ja-JP" altLang="en-US" dirty="0" smtClean="0"/>
              <a:t> </a:t>
            </a:r>
            <a:r>
              <a:rPr lang="en-US" altLang="ja-JP" dirty="0" smtClean="0"/>
              <a:t>Zealand: (</a:t>
            </a:r>
            <a:r>
              <a:rPr lang="en-US" altLang="ja-JP" dirty="0" err="1" smtClean="0"/>
              <a:t>Dila</a:t>
            </a:r>
            <a:r>
              <a:rPr lang="en-US" altLang="ja-JP" dirty="0" smtClean="0"/>
              <a:t>, Adam)</a:t>
            </a:r>
          </a:p>
          <a:p>
            <a:pPr>
              <a:buNone/>
            </a:pPr>
            <a:r>
              <a:rPr lang="ja-JP" altLang="ja-JP" dirty="0" smtClean="0"/>
              <a:t>M</a:t>
            </a:r>
            <a:r>
              <a:rPr lang="en-US" altLang="ja-JP" dirty="0" err="1" smtClean="0"/>
              <a:t>anual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https://github.com/2015-GlobalPBL/documents/tree/master/manual</a:t>
            </a:r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6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Week</a:t>
            </a:r>
            <a:r>
              <a:rPr lang="ja-JP" altLang="en-US" dirty="0" smtClean="0"/>
              <a:t> </a:t>
            </a:r>
            <a:r>
              <a:rPr lang="en-US" altLang="ja-JP" dirty="0" smtClean="0"/>
              <a:t>Schedule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05465"/>
            <a:ext cx="8686800" cy="566235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dirty="0" smtClean="0"/>
              <a:t>Brunei</a:t>
            </a:r>
          </a:p>
          <a:p>
            <a:r>
              <a:rPr lang="en-US" altLang="ja-JP" dirty="0" smtClean="0"/>
              <a:t>Ras#3   (</a:t>
            </a:r>
            <a:r>
              <a:rPr lang="en-US" altLang="ja-JP" dirty="0" err="1" smtClean="0"/>
              <a:t>programing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PythonScript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UltraSonic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DistanceSensor</a:t>
            </a:r>
            <a:r>
              <a:rPr lang="en-US" altLang="ja-JP" dirty="0" smtClean="0"/>
              <a:t> -&gt; to save the measurement to file</a:t>
            </a:r>
          </a:p>
          <a:p>
            <a:pPr>
              <a:buNone/>
            </a:pPr>
            <a:r>
              <a:rPr lang="ja-JP" altLang="ja-JP" dirty="0" smtClean="0"/>
              <a:t>N</a:t>
            </a:r>
            <a:r>
              <a:rPr lang="en-US" altLang="ja-JP" dirty="0" err="1" smtClean="0"/>
              <a:t>ew</a:t>
            </a:r>
            <a:r>
              <a:rPr lang="ja-JP" altLang="en-US" dirty="0" smtClean="0"/>
              <a:t> </a:t>
            </a:r>
            <a:r>
              <a:rPr lang="en-US" altLang="ja-JP" dirty="0" smtClean="0"/>
              <a:t>Zealand</a:t>
            </a:r>
          </a:p>
          <a:p>
            <a:r>
              <a:rPr lang="en-US" altLang="ja-JP" dirty="0" smtClean="0"/>
              <a:t>Ras#2  (</a:t>
            </a:r>
            <a:r>
              <a:rPr lang="en-US" altLang="ja-JP" dirty="0" err="1" smtClean="0"/>
              <a:t>programing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PythonScript</a:t>
            </a:r>
            <a:r>
              <a:rPr lang="en-US" altLang="ja-JP" dirty="0" smtClean="0"/>
              <a:t>) Rain gage sensor -&gt; to save the measurement to file</a:t>
            </a:r>
          </a:p>
          <a:p>
            <a:r>
              <a:rPr lang="en-US" altLang="ja-JP" dirty="0" smtClean="0"/>
              <a:t>Ras#2  (</a:t>
            </a:r>
            <a:r>
              <a:rPr lang="en-US" altLang="ja-JP" dirty="0" err="1" smtClean="0"/>
              <a:t>programing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PythonScript</a:t>
            </a:r>
            <a:r>
              <a:rPr lang="en-US" altLang="ja-JP" dirty="0" smtClean="0"/>
              <a:t>) Rain gage sensor -&gt; to save the measurement to file</a:t>
            </a:r>
          </a:p>
          <a:p>
            <a:pPr>
              <a:buNone/>
            </a:pPr>
            <a:r>
              <a:rPr lang="en-US" altLang="ja-JP" dirty="0" smtClean="0"/>
              <a:t>Japan</a:t>
            </a:r>
          </a:p>
          <a:p>
            <a:r>
              <a:rPr lang="en-US" altLang="ja-JP" dirty="0" smtClean="0"/>
              <a:t>Ras#1 (</a:t>
            </a:r>
            <a:r>
              <a:rPr lang="en-US" altLang="ja-JP" dirty="0" err="1" smtClean="0"/>
              <a:t>programing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PythonScript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Temperature+Humidity</a:t>
            </a:r>
            <a:r>
              <a:rPr lang="en-US" altLang="ja-JP" dirty="0" smtClean="0"/>
              <a:t> -&gt; to save the measurement to file</a:t>
            </a:r>
          </a:p>
          <a:p>
            <a:r>
              <a:rPr lang="en-US" altLang="ja-JP" dirty="0" smtClean="0"/>
              <a:t>making Common API④ (</a:t>
            </a:r>
            <a:r>
              <a:rPr lang="en-US" altLang="ja-JP" dirty="0" err="1" smtClean="0"/>
              <a:t>Makiing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dailyJob</a:t>
            </a:r>
            <a:r>
              <a:rPr lang="en-US" altLang="ja-JP" dirty="0" smtClean="0"/>
              <a:t> ) Sending UDP </a:t>
            </a:r>
            <a:r>
              <a:rPr lang="en-US" altLang="ja-JP" dirty="0" err="1" smtClean="0"/>
              <a:t>Datagrams</a:t>
            </a:r>
            <a:r>
              <a:rPr lang="en-US" altLang="ja-JP" dirty="0" smtClean="0"/>
              <a:t> with </a:t>
            </a:r>
            <a:r>
              <a:rPr lang="en-US" altLang="ja-JP" dirty="0" err="1" smtClean="0"/>
              <a:t>Node.js</a:t>
            </a:r>
            <a:r>
              <a:rPr lang="en-US" altLang="ja-JP" dirty="0" smtClean="0"/>
              <a:t> #2week </a:t>
            </a:r>
            <a:r>
              <a:rPr lang="en-US" altLang="ja-JP" dirty="0" err="1" smtClean="0"/>
              <a:t>yatabe</a:t>
            </a:r>
            <a:r>
              <a:rPr lang="en-US" altLang="ja-JP" dirty="0" smtClean="0"/>
              <a:t> san</a:t>
            </a:r>
          </a:p>
          <a:p>
            <a:r>
              <a:rPr lang="en-US" altLang="ja-JP" dirty="0" err="1" smtClean="0"/>
              <a:t>aking</a:t>
            </a:r>
            <a:r>
              <a:rPr lang="en-US" altLang="ja-JP" dirty="0" smtClean="0"/>
              <a:t> Common API② (</a:t>
            </a:r>
            <a:r>
              <a:rPr lang="en-US" altLang="ja-JP" dirty="0" err="1" smtClean="0"/>
              <a:t>programing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PythonScript</a:t>
            </a:r>
            <a:r>
              <a:rPr lang="en-US" altLang="ja-JP" dirty="0" smtClean="0"/>
              <a:t> with </a:t>
            </a:r>
            <a:r>
              <a:rPr lang="en-US" altLang="ja-JP" dirty="0" err="1" smtClean="0"/>
              <a:t>node.js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WebSocket.IO</a:t>
            </a:r>
            <a:r>
              <a:rPr lang="en-US" altLang="ja-JP" dirty="0" smtClean="0"/>
              <a:t>)) Alert Browser Push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https://trello.com/b/8rvNbcJQ/enpit2015-iot-phase1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Newly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manual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https://github.com/2015-GlobalPBL/documents/blob/master/manual/README.md</a:t>
            </a:r>
            <a:endParaRPr lang="en-US" altLang="ja-JP" dirty="0" smtClean="0"/>
          </a:p>
          <a:p>
            <a:r>
              <a:rPr lang="en-US" altLang="ja-JP" dirty="0" smtClean="0"/>
              <a:t>Manual for </a:t>
            </a:r>
            <a:r>
              <a:rPr lang="en-US" altLang="ja-JP" dirty="0" err="1" smtClean="0"/>
              <a:t>grovePi</a:t>
            </a:r>
            <a:r>
              <a:rPr lang="en-US" altLang="ja-JP" dirty="0" smtClean="0"/>
              <a:t> sensors</a:t>
            </a:r>
          </a:p>
          <a:p>
            <a:r>
              <a:rPr lang="en-US" altLang="ja-JP" dirty="0" smtClean="0"/>
              <a:t>Ultrasonic sensor for water level detection</a:t>
            </a:r>
          </a:p>
          <a:p>
            <a:r>
              <a:rPr lang="en-US" altLang="ja-JP" dirty="0" smtClean="0"/>
              <a:t>Humid and temperature</a:t>
            </a:r>
          </a:p>
          <a:p>
            <a:r>
              <a:rPr lang="en-US" altLang="ja-JP" dirty="0" smtClean="0"/>
              <a:t>Water Sensor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355"/>
          </a:xfrm>
        </p:spPr>
        <p:txBody>
          <a:bodyPr/>
          <a:lstStyle/>
          <a:p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any</a:t>
            </a:r>
            <a:r>
              <a:rPr lang="ja-JP" altLang="en-US" dirty="0" smtClean="0"/>
              <a:t> </a:t>
            </a:r>
            <a:r>
              <a:rPr lang="ja-JP" altLang="ja-JP" dirty="0" smtClean="0"/>
              <a:t>p</a:t>
            </a:r>
            <a:r>
              <a:rPr lang="en-US" altLang="ja-JP" dirty="0" err="1" smtClean="0"/>
              <a:t>roblems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3216"/>
            <a:ext cx="8229600" cy="4842948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Please post your problem to </a:t>
            </a:r>
            <a:r>
              <a:rPr lang="en-US" altLang="ja-JP" dirty="0" err="1" smtClean="0"/>
              <a:t>facebook</a:t>
            </a:r>
            <a:r>
              <a:rPr lang="en-US" altLang="ja-JP" dirty="0" smtClean="0"/>
              <a:t> page while development.</a:t>
            </a:r>
          </a:p>
          <a:p>
            <a:pPr>
              <a:buNone/>
            </a:pPr>
            <a:r>
              <a:rPr lang="en-US" altLang="ja-JP" dirty="0" smtClean="0"/>
              <a:t>Japan member and other countries member can reply to you as soon as possible.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</Words>
  <Application>Microsoft Macintosh PowerPoint</Application>
  <PresentationFormat>画面に合わせる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IOT Team progress</vt:lpstr>
      <vt:lpstr>Next Week Schedule</vt:lpstr>
      <vt:lpstr>Newly shared manual</vt:lpstr>
      <vt:lpstr>If you have any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Team progress</dc:title>
  <dc:creator>鎌柄 拓史</dc:creator>
  <cp:lastModifiedBy>鎌柄 拓史</cp:lastModifiedBy>
  <cp:revision>9</cp:revision>
  <dcterms:created xsi:type="dcterms:W3CDTF">2015-10-24T03:46:23Z</dcterms:created>
  <dcterms:modified xsi:type="dcterms:W3CDTF">2015-10-24T03:47:14Z</dcterms:modified>
</cp:coreProperties>
</file>