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/>
    <p:restoredTop sz="94749"/>
  </p:normalViewPr>
  <p:slideViewPr>
    <p:cSldViewPr snapToGrid="0">
      <p:cViewPr varScale="1">
        <p:scale>
          <a:sx n="111" d="100"/>
          <a:sy n="111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5EEE-7007-8E6D-0C3F-65F536CE9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A31B54-CD50-AF21-E46A-B4E04CEC7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74390-28DD-768D-0DD8-39984346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2CDB7-55A7-9583-94CD-B86A0F0E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27476-C0C9-17F1-EB37-A0F292C4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59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1184E-5027-C44E-9DC3-B82E2CAD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F9536-BB01-844C-72C9-7C368C19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CDB7E-D3BB-C467-3C9A-4AD255C4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3CF1C-41AE-8E73-0551-22F98615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21EB8-526C-48F9-238B-11B0CC0E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2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11CE3-A0B7-A3A8-9BC3-B192FB3BF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05979-45DA-0280-E743-219A0756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C7618-2859-8822-AA21-3AA35A76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00873-7231-2E66-9FF4-B77EE4E0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63F0D-937E-FBF6-07A3-AACD3FC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86B9F-076E-1794-0F71-86EFC03F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DCC60-F515-DA5E-C841-B3EAD541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B763C-608E-A10F-135B-1FCDC775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92A6-5032-AB94-8E81-91DECE8E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F9948-6482-3032-8130-2F13F294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2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68FF-C000-FCEF-C2AD-8169F129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DD811-FDFF-AB6D-658A-303A15601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DB69F-CDF9-E3F6-539B-4EA8312F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4AB4B-1C15-5E97-176D-0AF56662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2C434-9EBE-245B-F822-92445CD3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51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A53D-6599-5804-DF90-A1190B2D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82073-9DB1-3F51-8363-B5670671C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FC0B1-F0AF-8164-617B-B23F38F7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C2182-97F0-0962-0605-A4F83D06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DB82B-502C-FD98-A970-DC77088A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B6633-E68C-8F4B-9962-2519E7C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3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6D615-F18E-DC1D-FA1D-985DDDDF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104B9-EB68-2BC1-E39B-CEA967E6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5ED4D-EFD5-96C2-E9B3-F9708D37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0E91A-9E4C-6D81-4A9E-F5D4FBCE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92D922-9F7B-5195-968B-9A2FD6FF3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59A38-5AEB-E54A-E65D-8C980365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E5E9E-DF91-82CA-DECB-0B76DA85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4D022B-140D-7948-BB31-0443750E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0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40FFA-183A-7AD2-591A-F2460466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0DADC7-3D6D-FBE3-62EB-65384DF3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03783-1F26-850F-72ED-016B86DD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482FF9-70F9-FAAA-30F8-E05C553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4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1906D6-882F-452D-CB40-97C39E60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2FDF95-00D4-2367-E735-4CCCC37F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B73D57-94AC-06A7-6409-6E2A05F8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83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4ED2-E7BC-5DC4-9C06-5B830321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57498-45C4-8497-3B12-DE2127698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02030-6742-E7DA-340D-4A6375341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DDE31-E1E0-FB6E-E3A6-ADD6B3C2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445BE-4214-4090-F301-E5491B0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D90CD-D837-02C8-1F66-74405BFC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605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0D345-234C-0E5F-566E-9BF0009A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5B57AA-168C-049E-CD73-5AE757FC4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C44BE-85DB-0985-9A85-896271A3E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8EE27-F15F-8AC5-2705-889B8AA8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1FA40-45BE-7ABF-9BDC-0BE94543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2D520-E1E1-470B-3DBB-249386D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831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56A0D7-455E-008E-712C-F3CC46F5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CFB01-24C3-D755-7D36-9DEC8E58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A9B6E-4CBE-ED97-FFCC-C5575739D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DD32C-6C23-2449-A660-1810C806A85B}" type="datetimeFigureOut">
              <a:rPr kumimoji="1" lang="ko-KR" altLang="en-US" smtClean="0"/>
              <a:t>2025. 7. 11.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F37B2-11BA-22E2-31A0-8915A310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CF700-85F4-1A9B-6B2F-00E81F501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01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ythings.org/anki/" TargetMode="External"/><Relationship Id="rId2" Type="http://schemas.openxmlformats.org/officeDocument/2006/relationships/hyperlink" Target="https://github.com/UBDBD/NLP_tutorial/blob/main/Seq2Seq_tutorial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87D86-D7D7-C10C-998E-0A73ECCDE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시퀀스</a:t>
            </a:r>
            <a:r>
              <a:rPr kumimoji="1" lang="en-US" altLang="ko-KR" dirty="0"/>
              <a:t>-</a:t>
            </a:r>
            <a:r>
              <a:rPr kumimoji="1" lang="ko-KR" altLang="en-US" dirty="0"/>
              <a:t>투</a:t>
            </a:r>
            <a:r>
              <a:rPr kumimoji="1" lang="en-US" altLang="ko-KR" dirty="0"/>
              <a:t>-</a:t>
            </a:r>
            <a:r>
              <a:rPr kumimoji="1" lang="ko-KR" altLang="en-US" dirty="0"/>
              <a:t>시퀀스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748B16-4A6F-ED33-A583-BFEBDA1A5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Sequence-to-Sequence (Seq2Seq)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500E7-75D8-C5D8-7C61-79156ED4A18B}"/>
              </a:ext>
            </a:extLst>
          </p:cNvPr>
          <p:cNvSpPr txBox="1"/>
          <p:nvPr/>
        </p:nvSpPr>
        <p:spPr>
          <a:xfrm>
            <a:off x="10465245" y="0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000" dirty="0"/>
              <a:t>https://</a:t>
            </a:r>
            <a:r>
              <a:rPr kumimoji="1" lang="en-US" altLang="ko-KR" sz="1000" dirty="0" err="1"/>
              <a:t>wikidocs.net</a:t>
            </a:r>
            <a:r>
              <a:rPr kumimoji="1" lang="en-US" altLang="ko-KR" sz="1000" dirty="0"/>
              <a:t>/24996</a:t>
            </a:r>
            <a:endParaRPr kumimoji="1"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9149D-BB86-9FEA-0DAA-AD2E4F709411}"/>
              </a:ext>
            </a:extLst>
          </p:cNvPr>
          <p:cNvSpPr txBox="1"/>
          <p:nvPr/>
        </p:nvSpPr>
        <p:spPr>
          <a:xfrm>
            <a:off x="9849692" y="6211669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/>
              <a:t>박세현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LAMDA Lab in SKKU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81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24CD2-BF08-8229-1637-453590F4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RNN </a:t>
            </a:r>
            <a:r>
              <a:rPr kumimoji="1" lang="ko-KR" altLang="en-US" dirty="0"/>
              <a:t>셀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dirty="0"/>
              <a:t>하나의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셀은 각각 시점마다 두 개의 입력을 받음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현재 시점</a:t>
            </a:r>
            <a:r>
              <a:rPr kumimoji="1" lang="en-US" altLang="ko-KR" dirty="0"/>
              <a:t>(t), t-1</a:t>
            </a:r>
            <a:r>
              <a:rPr kumimoji="1" lang="ko-KR" altLang="en-US" dirty="0"/>
              <a:t>에서의 은닉 상태와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입력 벡터를 입력으로 받음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t+1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셀의 입력으로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은닉 상태를 입력으로 보냄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A25ED-83F0-2E24-E834-9AA7561E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19" y="648657"/>
            <a:ext cx="6785481" cy="33526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A6BF4C-47EA-9928-9FAB-71C4D4EA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73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A8403-E810-7F42-8FCC-4FA57C46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C46A6-AAD5-436E-5F5A-1457207D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</a:t>
            </a:r>
            <a:r>
              <a:rPr kumimoji="1" lang="ko-KR" altLang="en-US" dirty="0"/>
              <a:t> 시점의 은닉 상태는 과거 시점의 모든 은닉 상태의 값들의 영향을 누적으로 받은 값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벡터는 마지막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셀의 은닉 상태 값</a:t>
            </a:r>
            <a:br>
              <a:rPr kumimoji="1" lang="en-US" altLang="ko-KR" dirty="0"/>
            </a:br>
            <a:r>
              <a:rPr kumimoji="1" lang="en-US" altLang="ko-KR" dirty="0"/>
              <a:t>=</a:t>
            </a:r>
            <a:r>
              <a:rPr kumimoji="1" lang="ko-KR" altLang="en-US" dirty="0"/>
              <a:t> 모든 단어 토큰의 정보를 담고 있음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 err="1"/>
              <a:t>디코더의</a:t>
            </a:r>
            <a:r>
              <a:rPr kumimoji="1" lang="ko-KR" altLang="en-US" dirty="0"/>
              <a:t> 첫번째 셀은 컨텍스트 벡터와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</a:t>
            </a:r>
            <a:r>
              <a:rPr kumimoji="1" lang="ko-KR" altLang="en-US" dirty="0" err="1"/>
              <a:t>입력값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로부터 다음 단어 예측</a:t>
            </a:r>
            <a:endParaRPr kumimoji="1" lang="en-US" altLang="ko-KR" dirty="0"/>
          </a:p>
          <a:p>
            <a:r>
              <a:rPr kumimoji="1" lang="ko-KR" altLang="en-US" dirty="0"/>
              <a:t>예측된 단어는 다음 </a:t>
            </a:r>
            <a:r>
              <a:rPr kumimoji="1" lang="en-US" altLang="ko-KR" dirty="0"/>
              <a:t>t+1</a:t>
            </a:r>
            <a:r>
              <a:rPr kumimoji="1" lang="ko-KR" altLang="en-US" dirty="0"/>
              <a:t>시점의 입력</a:t>
            </a:r>
            <a:endParaRPr kumimoji="1" lang="en-US" altLang="ko-KR" dirty="0"/>
          </a:p>
          <a:p>
            <a:r>
              <a:rPr kumimoji="1" lang="ko-KR" altLang="en-US" dirty="0" err="1"/>
              <a:t>입력값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은닉 상태를 통해 다음 시점 </a:t>
            </a:r>
            <a:r>
              <a:rPr kumimoji="1" lang="en-US" altLang="ko-KR" dirty="0"/>
              <a:t>t+1</a:t>
            </a:r>
            <a:r>
              <a:rPr kumimoji="1" lang="ko-KR" altLang="en-US" dirty="0"/>
              <a:t> 단어 예측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110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7631-D541-6335-8D55-F8E3B6A5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2E1E0-EDDC-8768-07B7-53257ACD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선택될 수 있는 모든 단어로부터 하나의 단어 예측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소프트맥스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sofrmax</a:t>
            </a:r>
            <a:r>
              <a:rPr kumimoji="1" lang="en-US" altLang="ko-KR" dirty="0"/>
              <a:t>)</a:t>
            </a:r>
            <a:r>
              <a:rPr kumimoji="1" lang="ko-KR" altLang="en-US" dirty="0"/>
              <a:t> 함수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확률 계산 후 결정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56976-D3E9-37DE-B766-00D2FCDE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6771"/>
            <a:ext cx="4478079" cy="34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3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54CE3-10F9-510C-36DA-2BD4F55B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Tutorial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C1D0F-D2A1-96CE-AAE3-2055255B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hlinkClick r:id="rId2"/>
              </a:rPr>
              <a:t>https://github.com/UBDBD/NLP_tutorial/blob/main/Seq2Seq_tutorial.ipynb</a:t>
            </a:r>
            <a:endParaRPr kumimoji="1" lang="en-US" altLang="ko-KR" dirty="0"/>
          </a:p>
          <a:p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Seq2Seq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의 메커니즘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구현이 목표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8656E-2616-82F8-4978-447999B68CD9}"/>
              </a:ext>
            </a:extLst>
          </p:cNvPr>
          <p:cNvSpPr txBox="1"/>
          <p:nvPr/>
        </p:nvSpPr>
        <p:spPr>
          <a:xfrm>
            <a:off x="7107638" y="681037"/>
            <a:ext cx="424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Data: </a:t>
            </a:r>
            <a:r>
              <a:rPr kumimoji="1" lang="en-US" altLang="ko-KR" dirty="0">
                <a:hlinkClick r:id="rId3"/>
              </a:rPr>
              <a:t>http://www.manythings.org/anki/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(</a:t>
            </a:r>
            <a:r>
              <a:rPr kumimoji="1" lang="en-US" altLang="ko-KR" dirty="0" err="1"/>
              <a:t>fra-eng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E14002-923E-BCB4-3875-0572605C6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76" y="3429000"/>
            <a:ext cx="4481574" cy="1157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81730E-5FAF-72EE-BC29-23EE59D78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452" y="3422687"/>
            <a:ext cx="4628856" cy="11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1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2E30-B922-96DB-1BCA-2953E345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8E41C-4E04-77F7-2D65-9FA7B3EA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입력된 시퀀스로부터 다른 도메인의 시퀀스를 출력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챗봇</a:t>
            </a:r>
            <a:r>
              <a:rPr kumimoji="1" lang="en-US" altLang="ko-KR" dirty="0"/>
              <a:t>(Chatbot)</a:t>
            </a:r>
          </a:p>
          <a:p>
            <a:pPr lvl="1"/>
            <a:r>
              <a:rPr kumimoji="1" lang="ko-KR" altLang="en-US" dirty="0"/>
              <a:t>기계번역</a:t>
            </a:r>
            <a:r>
              <a:rPr kumimoji="1" lang="en-US" altLang="ko-KR" dirty="0"/>
              <a:t>(Machine Translation)</a:t>
            </a:r>
          </a:p>
          <a:p>
            <a:pPr lvl="1"/>
            <a:r>
              <a:rPr kumimoji="1" lang="ko-KR" altLang="en-US" dirty="0"/>
              <a:t>내용 요약</a:t>
            </a:r>
            <a:r>
              <a:rPr kumimoji="1" lang="en-US" altLang="ko-KR" dirty="0"/>
              <a:t>(Text Summarization)</a:t>
            </a:r>
          </a:p>
          <a:p>
            <a:pPr lvl="1"/>
            <a:r>
              <a:rPr kumimoji="1" lang="en-US" altLang="ko-KR" dirty="0"/>
              <a:t>SST(Speech to Text)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61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4211-0863-7B21-8038-9D58C4CD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1BCEB-7451-09AD-C405-4F4CA6A4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기계 번역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1898A1-9010-5217-2D30-EC5FD39A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19" y="2466753"/>
            <a:ext cx="5335561" cy="30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98E84-A764-BE77-A636-B63D8465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구조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인코더</a:t>
            </a:r>
            <a:r>
              <a:rPr kumimoji="1" lang="en-US" altLang="ko-KR" dirty="0"/>
              <a:t>(Encoder)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디코더</a:t>
            </a:r>
            <a:r>
              <a:rPr kumimoji="1" lang="en-US" altLang="ko-KR" dirty="0"/>
              <a:t>(Decoder)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F534833-680E-1AAE-F018-0065D60E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84" y="2672043"/>
            <a:ext cx="6148631" cy="35049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4002A4E-FCF3-52BB-49E5-EA2F576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89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A76C4-AAE5-D4C1-5A8B-51BFCAE7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A5E8C-2294-649E-F30C-852D938C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인코더 </a:t>
            </a:r>
            <a:r>
              <a:rPr kumimoji="1" lang="ko-KR" altLang="en-US" dirty="0" err="1"/>
              <a:t>디코더는</a:t>
            </a:r>
            <a:r>
              <a:rPr kumimoji="1" lang="ko-KR" altLang="en-US" dirty="0"/>
              <a:t> 각각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아키텍처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성능 문제로 바닐라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이 아닌 </a:t>
            </a:r>
            <a:r>
              <a:rPr kumimoji="1" lang="en-US" altLang="ko-KR" dirty="0"/>
              <a:t>LSTM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GRU</a:t>
            </a:r>
            <a:r>
              <a:rPr kumimoji="1" lang="ko-KR" altLang="en-US" dirty="0"/>
              <a:t>로 구성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4879D043-A25A-7A68-6F35-3C76184D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70" y="1442855"/>
            <a:ext cx="9590460" cy="25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4CE71-BB3F-36B3-A2E1-9AAADB48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5F93-204D-42D7-9295-D65F1B4C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인코더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입력 문장의 모든 단어들을 순차적으로 입력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단어 토큰화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각각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셀의 시점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마지막에 모든 단어 정보들을 압축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컨텍스트 벡터</a:t>
            </a:r>
            <a:r>
              <a:rPr kumimoji="1" lang="en-US" altLang="ko-KR" dirty="0"/>
              <a:t>(Context</a:t>
            </a:r>
            <a:r>
              <a:rPr kumimoji="1" lang="ko-KR" altLang="en-US" dirty="0"/>
              <a:t> </a:t>
            </a:r>
            <a:r>
              <a:rPr kumimoji="1" lang="en-US" altLang="ko-KR" dirty="0"/>
              <a:t>Vector)</a:t>
            </a:r>
          </a:p>
          <a:p>
            <a:pPr lvl="2"/>
            <a:r>
              <a:rPr kumimoji="1" lang="ko-KR" altLang="en-US" dirty="0"/>
              <a:t>마지막 시점의 은닉 상태</a:t>
            </a:r>
            <a:r>
              <a:rPr kumimoji="1" lang="en-US" altLang="ko-KR" dirty="0"/>
              <a:t>(Hidden State)</a:t>
            </a:r>
          </a:p>
        </p:txBody>
      </p:sp>
    </p:spTree>
    <p:extLst>
      <p:ext uri="{BB962C8B-B14F-4D97-AF65-F5344CB8AC3E}">
        <p14:creationId xmlns:p14="http://schemas.microsoft.com/office/powerpoint/2010/main" val="6765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1ECDD-430D-7FA7-25BA-C1407A23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17C3-C61D-8C25-7FDC-A82687AE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6BD9A-C350-5ABF-9EF5-7E022E2F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디코더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벡터를 받음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디코더</a:t>
            </a:r>
            <a:r>
              <a:rPr kumimoji="1" lang="ko-KR" altLang="en-US" dirty="0"/>
              <a:t> 첫번째 은닉 상태에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번역된 단어를 한 개씩 순차적 출력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기본적으로 </a:t>
            </a:r>
            <a:r>
              <a:rPr kumimoji="1" lang="en-US" altLang="ko-KR" dirty="0"/>
              <a:t>RNNLM(RNN Language Model)</a:t>
            </a:r>
          </a:p>
          <a:p>
            <a:pPr lvl="2"/>
            <a:r>
              <a:rPr kumimoji="1" lang="ko-KR" altLang="en-US" dirty="0"/>
              <a:t>시작 심볼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</a:p>
          <a:p>
            <a:pPr lvl="2"/>
            <a:r>
              <a:rPr kumimoji="1" lang="ko-KR" altLang="en-US" dirty="0"/>
              <a:t>이전 단어로부터 다음 단어 예측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끝 심볼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eos</a:t>
            </a:r>
            <a:r>
              <a:rPr kumimoji="1"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09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6D39E-CBDD-E6E4-FCA1-AB5AE2AE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88EA7-28E7-FC1E-5473-352C5AD4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훈련 과정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벡터와 </a:t>
            </a:r>
            <a:r>
              <a:rPr kumimoji="1" lang="en-US" altLang="ko-KR" dirty="0"/>
              <a:t>‘&lt;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 + </a:t>
            </a:r>
            <a:r>
              <a:rPr kumimoji="1" lang="ko-KR" altLang="en-US" dirty="0"/>
              <a:t>정답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받았을때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정답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eos</a:t>
            </a:r>
            <a:r>
              <a:rPr kumimoji="1" lang="en-US" altLang="ko-KR" dirty="0"/>
              <a:t>&gt;’</a:t>
            </a:r>
            <a:r>
              <a:rPr kumimoji="1" lang="ko-KR" altLang="en-US" dirty="0"/>
              <a:t>가 나와야</a:t>
            </a:r>
            <a:r>
              <a:rPr kumimoji="1" lang="en-US" altLang="ko-KR" dirty="0"/>
              <a:t> </a:t>
            </a:r>
            <a:r>
              <a:rPr kumimoji="1" lang="ko-KR" altLang="en-US" dirty="0"/>
              <a:t>된다고 정답을 알려주면서 훈련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교사강요</a:t>
            </a:r>
            <a:r>
              <a:rPr kumimoji="1" lang="en-US" altLang="ko-KR" dirty="0"/>
              <a:t>(teacher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forcing)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테스트 과정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만을 입력으로 받은 후 다음 단어 예측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예측 후 다음 시점의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셀에 입력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24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C14C6-843D-0258-62F8-78314FFA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A97FC-B132-9565-7386-C32546F1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모든 단어들은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벡터로 변환 후 입력으로 사용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임베딩</a:t>
            </a:r>
            <a:r>
              <a:rPr kumimoji="1" lang="en-US" altLang="ko-KR" dirty="0"/>
              <a:t>:</a:t>
            </a:r>
            <a:r>
              <a:rPr kumimoji="1" lang="ko-KR" altLang="en-US" dirty="0"/>
              <a:t> 텍스트를 벡터로 변환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그림은 사이즈를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로 하였지만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 벡터는 수백 개의 차원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8D8B6-0E16-9DE9-6B66-8F67020A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96" y="2708644"/>
            <a:ext cx="9770407" cy="201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398</Words>
  <Application>Microsoft Macintosh PowerPoint</Application>
  <PresentationFormat>와이드스크린</PresentationFormat>
  <Paragraphs>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Noto Sans KR</vt:lpstr>
      <vt:lpstr>Arial</vt:lpstr>
      <vt:lpstr>Office 테마</vt:lpstr>
      <vt:lpstr>시퀀스-투-시퀀스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박세현</dc:creator>
  <cp:lastModifiedBy>세현 박</cp:lastModifiedBy>
  <cp:revision>31</cp:revision>
  <dcterms:created xsi:type="dcterms:W3CDTF">2025-04-04T05:39:45Z</dcterms:created>
  <dcterms:modified xsi:type="dcterms:W3CDTF">2025-07-11T10:47:45Z</dcterms:modified>
</cp:coreProperties>
</file>