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FD76-55AB-4148-B52C-FDBF5DDD0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A740F-FBA6-4069-AADE-2D38A02BC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D0F1-C4AE-4D3C-BD6A-071304FE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2944-9AE5-4B16-A569-27437C43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ECF9-7512-4CBF-9BE1-A26F6291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5033-B8F9-4A19-B206-24263DBE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0F637-F57F-4B0B-8E64-5F3763909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A885-B0A1-4119-92A4-603F6633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57FD-2CE2-453F-8002-EEFF6CBD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4110-FCF2-43B1-A0EF-14C9334F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21593-CBE7-45DA-85C0-28C743633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DF240-DD0D-4958-A73E-A6512287F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51C1-9E2E-48CD-B1E5-B8567AB4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33B4-5E47-4413-83D6-5BF97DC7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1D48-C2EB-4D6C-9658-D54AF518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2F00-2013-4E7E-A217-9D92FA91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1885-9ACC-43F6-B5F7-F5EC7FF0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D366-F780-4ACD-A7E1-D5BF8DD4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6406-809F-492D-8056-BD6B0C8B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9570-92DA-4330-B7EB-7959F2A1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900D-965F-4145-983C-2B5439FC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34D1-B321-4527-99EF-0C0315F4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B8E0-3D1E-4A3F-9B8D-86649D96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72559-6853-4BD3-BF6F-77FB1C11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9BED-2BFC-4377-AFB5-D18E5D56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6B23-0184-4932-A8C8-4D26B5A0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5A67-D502-40B0-BEDA-AF59BEF99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17CC2-6680-4E0E-9E2A-5E389B16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DB942-F552-48A6-8AA2-68E34FED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28F4-EF1F-4EA9-98A0-F76326FA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9971-0EE6-4930-8803-CD07BE9F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B0EE-3A98-48CD-8D53-F25006F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9030-D427-4082-ACB9-B0DADEC0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DFFD7-413A-491C-9043-FC88009E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616C2-5642-477B-8F56-D53B83D03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10648-1A4D-44AC-9B17-75518EC6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9ED1E-2615-43D0-B7C9-8F5DA1B3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642CE-6448-48B7-AB1C-5015113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79803-9BA4-471D-83F6-DE3B5793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3B8F-6FDE-4D86-837C-B8908B33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2E7F0-459A-4A17-AA0A-85CEC67C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A6C94-5484-4C15-8941-A449F80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088E9-F993-45B1-B33C-D4927A59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4CA49-115C-4A35-AF3E-DB33DB8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81C45-59C7-4D1F-9122-8D29D021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92712-73FC-4211-99F9-AC3B7F1B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4F9E-D8C1-470A-900E-3E5D68BB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7F9F-8260-4EEA-BA7B-765893A1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65A0D-9C93-458F-9E74-5AB00466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A7B6A-8D4F-43C1-B592-C98772DD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4984-624E-4855-9668-252D6B2C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08E83-65A7-43DB-8AAB-66CB2490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E596-F768-452D-869A-DA349D99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E0ADC-7136-47C1-AC5E-4E7CC9EF8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6BD3-5A6D-4A90-8511-425F9908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27F4C-39BF-4EEE-BE91-80C2A66A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0573-D737-47D4-A799-80C52748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E832-6C57-4846-9946-F4654651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E74CA-9191-48E6-BC71-EEE1C2CF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950D-B7CB-4971-A79A-341BF119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5E1C-3B2C-47AA-82D8-CF42AA5F1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C517-4CCA-44AC-8C12-43B67818D19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164E-7BF3-4F06-AC9A-34C23F1EB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D148-61DA-40C2-AA56-82D112E5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7728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8154AB-FC9D-BB4D-A98B-EA0BAD609491}"/>
              </a:ext>
            </a:extLst>
          </p:cNvPr>
          <p:cNvCxnSpPr/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C5DF71-90D7-DECF-BDBE-6727B94E780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FBAB37-15B1-1B72-D180-568696A984F8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479E-C5B9-7A8A-00B9-78765D27EBA9}"/>
              </a:ext>
            </a:extLst>
          </p:cNvPr>
          <p:cNvSpPr txBox="1"/>
          <p:nvPr/>
        </p:nvSpPr>
        <p:spPr>
          <a:xfrm>
            <a:off x="488550" y="439808"/>
            <a:ext cx="8891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Integrated Development Environment for</a:t>
            </a:r>
            <a:endParaRPr lang="en-GB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F477DA-352B-A5AA-6395-9DF833BCEDF8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88551" y="793752"/>
            <a:ext cx="240721" cy="5007149"/>
          </a:xfrm>
          <a:prstGeom prst="bentConnector3">
            <a:avLst>
              <a:gd name="adj1" fmla="val 19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20B83F-79E6-5A65-7202-5CAC8B8929BB}"/>
              </a:ext>
            </a:extLst>
          </p:cNvPr>
          <p:cNvCxnSpPr>
            <a:stCxn id="4" idx="3"/>
          </p:cNvCxnSpPr>
          <p:nvPr/>
        </p:nvCxnSpPr>
        <p:spPr>
          <a:xfrm>
            <a:off x="1377686" y="793751"/>
            <a:ext cx="4718314" cy="6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AB686-D135-6F4F-0FD7-1714F39AA0A4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82AD-1110-B71A-B74A-749B85F97C01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A40F0-7E4A-C363-6150-56F7EF57DBF3}"/>
              </a:ext>
            </a:extLst>
          </p:cNvPr>
          <p:cNvCxnSpPr>
            <a:stCxn id="8" idx="0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DB0B37-2A20-10D5-47DE-A72BC8BCEE08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Manages and edits</a:t>
            </a:r>
            <a:endParaRPr lang="en-GB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C9582-2795-8DF2-73E8-F3CEAB9AC9E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27C24-1839-1A40-045D-40D4263D4AE4}"/>
              </a:ext>
            </a:extLst>
          </p:cNvPr>
          <p:cNvCxnSpPr>
            <a:endCxn id="9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95EE90-83E6-24DA-73BA-8328373D542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9C1D-FD2B-6CE7-2C77-BD9136059D3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DF5F6-3E3D-A176-2B29-41CC7F97B8C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904418-DF1C-8F73-F263-F09929706CFD}"/>
              </a:ext>
            </a:extLst>
          </p:cNvPr>
          <p:cNvSpPr txBox="1"/>
          <p:nvPr/>
        </p:nvSpPr>
        <p:spPr>
          <a:xfrm>
            <a:off x="4079613" y="245612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Interacts directly with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F0EF-A0AD-921B-6E15-CCF11FB32BB3}"/>
              </a:ext>
            </a:extLst>
          </p:cNvPr>
          <p:cNvSpPr txBox="1"/>
          <p:nvPr/>
        </p:nvSpPr>
        <p:spPr>
          <a:xfrm>
            <a:off x="1722154" y="379078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Sends code to</a:t>
            </a:r>
            <a:endParaRPr lang="en-GB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B11F60-850F-B11B-2BC0-432D6B60D67A}"/>
              </a:ext>
            </a:extLst>
          </p:cNvPr>
          <p:cNvCxnSpPr>
            <a:stCxn id="14" idx="3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8B39DF-458E-9E95-73E3-323F010DAB35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 results</a:t>
            </a:r>
            <a:endParaRPr lang="en-GB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7A5FE-2C5F-53DE-EFE8-9D1865F3DB7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1570A8-657B-44C3-3E12-AB1C4B4FC91E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Displays</a:t>
            </a:r>
            <a:endParaRPr lang="en-GB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4DA4C3F-D402-84BE-5FD6-8E7224B4EF78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7FA03B-306C-7581-53E7-A5EC3E582AE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E0BB8D-6F9E-066C-BF28-C226FFDB052A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</a:t>
            </a:r>
            <a:endParaRPr lang="en-GB" sz="1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FE18C4-5A14-5377-BBD7-B7D14381DD0A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56E170-5E2B-B1BB-9770-8DDFB5E076AD}"/>
              </a:ext>
            </a:extLst>
          </p:cNvPr>
          <p:cNvCxnSpPr>
            <a:stCxn id="39" idx="3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EEFE9A-FE27-45CA-8226-4F2DF073302A}"/>
              </a:ext>
            </a:extLst>
          </p:cNvPr>
          <p:cNvCxnSpPr>
            <a:stCxn id="39" idx="3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68B997C-85A3-6902-65B8-A63D5BCDB61A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Explorer</a:t>
            </a:r>
            <a:endParaRPr lang="en-GB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77D3BB-0145-A941-4569-87680F8D9F07}"/>
              </a:ext>
            </a:extLst>
          </p:cNvPr>
          <p:cNvCxnSpPr>
            <a:endCxn id="44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4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8154AB-FC9D-BB4D-A98B-EA0BAD609491}"/>
              </a:ext>
            </a:extLst>
          </p:cNvPr>
          <p:cNvCxnSpPr/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C5DF71-90D7-DECF-BDBE-6727B94E780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FBAB37-15B1-1B72-D180-568696A984F8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479E-C5B9-7A8A-00B9-78765D27EBA9}"/>
              </a:ext>
            </a:extLst>
          </p:cNvPr>
          <p:cNvSpPr txBox="1"/>
          <p:nvPr/>
        </p:nvSpPr>
        <p:spPr>
          <a:xfrm>
            <a:off x="488550" y="439808"/>
            <a:ext cx="8891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Integrated Development Environment for</a:t>
            </a:r>
            <a:endParaRPr lang="en-GB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F477DA-352B-A5AA-6395-9DF833BCEDF8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88551" y="793752"/>
            <a:ext cx="240721" cy="5007149"/>
          </a:xfrm>
          <a:prstGeom prst="bentConnector3">
            <a:avLst>
              <a:gd name="adj1" fmla="val 19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20B83F-79E6-5A65-7202-5CAC8B8929BB}"/>
              </a:ext>
            </a:extLst>
          </p:cNvPr>
          <p:cNvCxnSpPr>
            <a:stCxn id="4" idx="3"/>
          </p:cNvCxnSpPr>
          <p:nvPr/>
        </p:nvCxnSpPr>
        <p:spPr>
          <a:xfrm>
            <a:off x="1377686" y="793751"/>
            <a:ext cx="4718314" cy="6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AB686-D135-6F4F-0FD7-1714F39AA0A4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82AD-1110-B71A-B74A-749B85F97C01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A40F0-7E4A-C363-6150-56F7EF57DBF3}"/>
              </a:ext>
            </a:extLst>
          </p:cNvPr>
          <p:cNvCxnSpPr>
            <a:stCxn id="8" idx="0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DB0B37-2A20-10D5-47DE-A72BC8BCEE08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Manages and edits</a:t>
            </a:r>
            <a:endParaRPr lang="en-GB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C9582-2795-8DF2-73E8-F3CEAB9AC9E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27C24-1839-1A40-045D-40D4263D4AE4}"/>
              </a:ext>
            </a:extLst>
          </p:cNvPr>
          <p:cNvCxnSpPr>
            <a:endCxn id="9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95EE90-83E6-24DA-73BA-8328373D542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9C1D-FD2B-6CE7-2C77-BD9136059D3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DF5F6-3E3D-A176-2B29-41CC7F97B8C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904418-DF1C-8F73-F263-F09929706CFD}"/>
              </a:ext>
            </a:extLst>
          </p:cNvPr>
          <p:cNvSpPr txBox="1"/>
          <p:nvPr/>
        </p:nvSpPr>
        <p:spPr>
          <a:xfrm>
            <a:off x="4079613" y="245612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Interacts directly with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F0EF-A0AD-921B-6E15-CCF11FB32BB3}"/>
              </a:ext>
            </a:extLst>
          </p:cNvPr>
          <p:cNvSpPr txBox="1"/>
          <p:nvPr/>
        </p:nvSpPr>
        <p:spPr>
          <a:xfrm>
            <a:off x="1722154" y="379078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Sends code to</a:t>
            </a:r>
            <a:endParaRPr lang="en-GB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B11F60-850F-B11B-2BC0-432D6B60D67A}"/>
              </a:ext>
            </a:extLst>
          </p:cNvPr>
          <p:cNvCxnSpPr>
            <a:stCxn id="14" idx="3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8B39DF-458E-9E95-73E3-323F010DAB35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 results</a:t>
            </a:r>
            <a:endParaRPr lang="en-GB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7A5FE-2C5F-53DE-EFE8-9D1865F3DB7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1570A8-657B-44C3-3E12-AB1C4B4FC91E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Displays</a:t>
            </a:r>
            <a:endParaRPr lang="en-GB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4DA4C3F-D402-84BE-5FD6-8E7224B4EF78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7FA03B-306C-7581-53E7-A5EC3E582AE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E0BB8D-6F9E-066C-BF28-C226FFDB052A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</a:t>
            </a:r>
            <a:endParaRPr lang="en-GB" sz="1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FE18C4-5A14-5377-BBD7-B7D14381DD0A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56E170-5E2B-B1BB-9770-8DDFB5E076AD}"/>
              </a:ext>
            </a:extLst>
          </p:cNvPr>
          <p:cNvCxnSpPr>
            <a:stCxn id="39" idx="3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EEFE9A-FE27-45CA-8226-4F2DF073302A}"/>
              </a:ext>
            </a:extLst>
          </p:cNvPr>
          <p:cNvCxnSpPr>
            <a:stCxn id="39" idx="3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68B997C-85A3-6902-65B8-A63D5BCDB61A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Explorer</a:t>
            </a:r>
            <a:endParaRPr lang="en-GB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77D3BB-0145-A941-4569-87680F8D9F07}"/>
              </a:ext>
            </a:extLst>
          </p:cNvPr>
          <p:cNvCxnSpPr>
            <a:endCxn id="44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50FF7-B580-55B1-EAFB-75D36DCB643C}"/>
              </a:ext>
            </a:extLst>
          </p:cNvPr>
          <p:cNvSpPr/>
          <p:nvPr/>
        </p:nvSpPr>
        <p:spPr>
          <a:xfrm>
            <a:off x="8770776" y="2802804"/>
            <a:ext cx="3247342" cy="38592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B2D972-F380-72E2-364B-C57FE5460417}"/>
              </a:ext>
            </a:extLst>
          </p:cNvPr>
          <p:cNvSpPr/>
          <p:nvPr/>
        </p:nvSpPr>
        <p:spPr>
          <a:xfrm>
            <a:off x="9230317" y="4598304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</a:rPr>
              <a:t>Jamovi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AE3119-BC07-60A9-57A9-1F7C8E9790A3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6096000" y="1892602"/>
            <a:ext cx="3658629" cy="27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8A2C3-636D-FE43-C868-C3CCCCC0EF9A}"/>
              </a:ext>
            </a:extLst>
          </p:cNvPr>
          <p:cNvSpPr txBox="1"/>
          <p:nvPr/>
        </p:nvSpPr>
        <p:spPr>
          <a:xfrm>
            <a:off x="7777943" y="3310799"/>
            <a:ext cx="7999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Powered by</a:t>
            </a:r>
            <a:endParaRPr lang="en-GB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C29FD6-9433-958D-AB3C-109A209AF8A8}"/>
              </a:ext>
            </a:extLst>
          </p:cNvPr>
          <p:cNvSpPr txBox="1"/>
          <p:nvPr/>
        </p:nvSpPr>
        <p:spPr>
          <a:xfrm>
            <a:off x="7536136" y="4625888"/>
            <a:ext cx="9140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Point-and-click to </a:t>
            </a:r>
            <a:endParaRPr lang="en-US" sz="1000" i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EF301F-090D-C03F-A198-6E07A0352249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6634011" y="3935314"/>
            <a:ext cx="902125" cy="89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7A6D6A-67B8-3407-F17F-3F7DE6AA2F58}"/>
              </a:ext>
            </a:extLst>
          </p:cNvPr>
          <p:cNvCxnSpPr>
            <a:stCxn id="51" idx="1"/>
          </p:cNvCxnSpPr>
          <p:nvPr/>
        </p:nvCxnSpPr>
        <p:spPr>
          <a:xfrm flipH="1">
            <a:off x="6634011" y="4825943"/>
            <a:ext cx="902125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F3EEFC-0AC6-9CCB-47BC-0BB6B142816C}"/>
              </a:ext>
            </a:extLst>
          </p:cNvPr>
          <p:cNvCxnSpPr>
            <a:stCxn id="51" idx="1"/>
          </p:cNvCxnSpPr>
          <p:nvPr/>
        </p:nvCxnSpPr>
        <p:spPr>
          <a:xfrm flipH="1">
            <a:off x="6641921" y="4825943"/>
            <a:ext cx="894215" cy="7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2CD066-E5B6-2EBA-BBA1-DDC606545D3B}"/>
              </a:ext>
            </a:extLst>
          </p:cNvPr>
          <p:cNvCxnSpPr/>
          <p:nvPr/>
        </p:nvCxnSpPr>
        <p:spPr>
          <a:xfrm flipH="1">
            <a:off x="8450217" y="4820612"/>
            <a:ext cx="780100" cy="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8154AB-FC9D-BB4D-A98B-EA0BAD609491}"/>
              </a:ext>
            </a:extLst>
          </p:cNvPr>
          <p:cNvCxnSpPr/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C5DF71-90D7-DECF-BDBE-6727B94E780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FBAB37-15B1-1B72-D180-568696A984F8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479E-C5B9-7A8A-00B9-78765D27EBA9}"/>
              </a:ext>
            </a:extLst>
          </p:cNvPr>
          <p:cNvSpPr txBox="1"/>
          <p:nvPr/>
        </p:nvSpPr>
        <p:spPr>
          <a:xfrm>
            <a:off x="488550" y="439808"/>
            <a:ext cx="8891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Integrated Development Environment for</a:t>
            </a:r>
            <a:endParaRPr lang="en-GB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F477DA-352B-A5AA-6395-9DF833BCEDF8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88551" y="793752"/>
            <a:ext cx="240721" cy="5007149"/>
          </a:xfrm>
          <a:prstGeom prst="bentConnector3">
            <a:avLst>
              <a:gd name="adj1" fmla="val 19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20B83F-79E6-5A65-7202-5CAC8B8929BB}"/>
              </a:ext>
            </a:extLst>
          </p:cNvPr>
          <p:cNvCxnSpPr>
            <a:stCxn id="4" idx="3"/>
          </p:cNvCxnSpPr>
          <p:nvPr/>
        </p:nvCxnSpPr>
        <p:spPr>
          <a:xfrm>
            <a:off x="1377686" y="793751"/>
            <a:ext cx="4718314" cy="6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AB686-D135-6F4F-0FD7-1714F39AA0A4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82AD-1110-B71A-B74A-749B85F97C01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A40F0-7E4A-C363-6150-56F7EF57DBF3}"/>
              </a:ext>
            </a:extLst>
          </p:cNvPr>
          <p:cNvCxnSpPr>
            <a:stCxn id="8" idx="0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DB0B37-2A20-10D5-47DE-A72BC8BCEE08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Manages and edits</a:t>
            </a:r>
            <a:endParaRPr lang="en-GB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C9582-2795-8DF2-73E8-F3CEAB9AC9E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27C24-1839-1A40-045D-40D4263D4AE4}"/>
              </a:ext>
            </a:extLst>
          </p:cNvPr>
          <p:cNvCxnSpPr>
            <a:endCxn id="9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95EE90-83E6-24DA-73BA-8328373D542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9C1D-FD2B-6CE7-2C77-BD9136059D3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DF5F6-3E3D-A176-2B29-41CC7F97B8C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904418-DF1C-8F73-F263-F09929706CFD}"/>
              </a:ext>
            </a:extLst>
          </p:cNvPr>
          <p:cNvSpPr txBox="1"/>
          <p:nvPr/>
        </p:nvSpPr>
        <p:spPr>
          <a:xfrm>
            <a:off x="4079613" y="245612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Interacts directly with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F0EF-A0AD-921B-6E15-CCF11FB32BB3}"/>
              </a:ext>
            </a:extLst>
          </p:cNvPr>
          <p:cNvSpPr txBox="1"/>
          <p:nvPr/>
        </p:nvSpPr>
        <p:spPr>
          <a:xfrm>
            <a:off x="1722154" y="379078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Sends code to</a:t>
            </a:r>
            <a:endParaRPr lang="en-GB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B11F60-850F-B11B-2BC0-432D6B60D67A}"/>
              </a:ext>
            </a:extLst>
          </p:cNvPr>
          <p:cNvCxnSpPr>
            <a:stCxn id="14" idx="3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8B39DF-458E-9E95-73E3-323F010DAB35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 results</a:t>
            </a:r>
            <a:endParaRPr lang="en-GB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7A5FE-2C5F-53DE-EFE8-9D1865F3DB7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1570A8-657B-44C3-3E12-AB1C4B4FC91E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Displays</a:t>
            </a:r>
            <a:endParaRPr lang="en-GB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4DA4C3F-D402-84BE-5FD6-8E7224B4EF78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7FA03B-306C-7581-53E7-A5EC3E582AE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E0BB8D-6F9E-066C-BF28-C226FFDB052A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</a:t>
            </a:r>
            <a:endParaRPr lang="en-GB" sz="1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FE18C4-5A14-5377-BBD7-B7D14381DD0A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56E170-5E2B-B1BB-9770-8DDFB5E076AD}"/>
              </a:ext>
            </a:extLst>
          </p:cNvPr>
          <p:cNvCxnSpPr>
            <a:stCxn id="39" idx="3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EEFE9A-FE27-45CA-8226-4F2DF073302A}"/>
              </a:ext>
            </a:extLst>
          </p:cNvPr>
          <p:cNvCxnSpPr>
            <a:stCxn id="39" idx="3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68B997C-85A3-6902-65B8-A63D5BCDB61A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Explorer</a:t>
            </a:r>
            <a:endParaRPr lang="en-GB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77D3BB-0145-A941-4569-87680F8D9F07}"/>
              </a:ext>
            </a:extLst>
          </p:cNvPr>
          <p:cNvCxnSpPr>
            <a:endCxn id="44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50FF7-B580-55B1-EAFB-75D36DCB643C}"/>
              </a:ext>
            </a:extLst>
          </p:cNvPr>
          <p:cNvSpPr/>
          <p:nvPr/>
        </p:nvSpPr>
        <p:spPr>
          <a:xfrm>
            <a:off x="8770776" y="2802804"/>
            <a:ext cx="3247342" cy="38592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B2D972-F380-72E2-364B-C57FE5460417}"/>
              </a:ext>
            </a:extLst>
          </p:cNvPr>
          <p:cNvSpPr/>
          <p:nvPr/>
        </p:nvSpPr>
        <p:spPr>
          <a:xfrm>
            <a:off x="9230317" y="4598304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</a:rPr>
              <a:t>Jamovi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AE3119-BC07-60A9-57A9-1F7C8E9790A3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6096000" y="1892602"/>
            <a:ext cx="3658629" cy="27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8A2C3-636D-FE43-C868-C3CCCCC0EF9A}"/>
              </a:ext>
            </a:extLst>
          </p:cNvPr>
          <p:cNvSpPr txBox="1"/>
          <p:nvPr/>
        </p:nvSpPr>
        <p:spPr>
          <a:xfrm>
            <a:off x="7777943" y="3310799"/>
            <a:ext cx="7999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Powered by</a:t>
            </a:r>
            <a:endParaRPr lang="en-GB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C29FD6-9433-958D-AB3C-109A209AF8A8}"/>
              </a:ext>
            </a:extLst>
          </p:cNvPr>
          <p:cNvSpPr txBox="1"/>
          <p:nvPr/>
        </p:nvSpPr>
        <p:spPr>
          <a:xfrm>
            <a:off x="7536136" y="4625888"/>
            <a:ext cx="9140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Point-and-click to </a:t>
            </a:r>
            <a:endParaRPr lang="en-US" sz="1000" i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EF301F-090D-C03F-A198-6E07A0352249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6634011" y="3935314"/>
            <a:ext cx="902125" cy="89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7A6D6A-67B8-3407-F17F-3F7DE6AA2F58}"/>
              </a:ext>
            </a:extLst>
          </p:cNvPr>
          <p:cNvCxnSpPr>
            <a:stCxn id="51" idx="1"/>
          </p:cNvCxnSpPr>
          <p:nvPr/>
        </p:nvCxnSpPr>
        <p:spPr>
          <a:xfrm flipH="1">
            <a:off x="6634011" y="4825943"/>
            <a:ext cx="902125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F3EEFC-0AC6-9CCB-47BC-0BB6B142816C}"/>
              </a:ext>
            </a:extLst>
          </p:cNvPr>
          <p:cNvCxnSpPr>
            <a:stCxn id="51" idx="1"/>
          </p:cNvCxnSpPr>
          <p:nvPr/>
        </p:nvCxnSpPr>
        <p:spPr>
          <a:xfrm flipH="1">
            <a:off x="6641921" y="4825943"/>
            <a:ext cx="894215" cy="7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2CD066-E5B6-2EBA-BBA1-DDC606545D3B}"/>
              </a:ext>
            </a:extLst>
          </p:cNvPr>
          <p:cNvCxnSpPr/>
          <p:nvPr/>
        </p:nvCxnSpPr>
        <p:spPr>
          <a:xfrm flipH="1">
            <a:off x="8450217" y="4820612"/>
            <a:ext cx="780100" cy="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057E7ED-E1DB-7806-9D71-CA89C0CADD99}"/>
              </a:ext>
            </a:extLst>
          </p:cNvPr>
          <p:cNvSpPr/>
          <p:nvPr/>
        </p:nvSpPr>
        <p:spPr>
          <a:xfrm>
            <a:off x="10804251" y="3682748"/>
            <a:ext cx="1137538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Spreadsheet</a:t>
            </a:r>
            <a:endParaRPr lang="en-GB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A598A4-1DA5-4349-0126-5FE3A07D1339}"/>
              </a:ext>
            </a:extLst>
          </p:cNvPr>
          <p:cNvCxnSpPr>
            <a:endCxn id="58" idx="2"/>
          </p:cNvCxnSpPr>
          <p:nvPr/>
        </p:nvCxnSpPr>
        <p:spPr>
          <a:xfrm flipV="1">
            <a:off x="10278940" y="4145047"/>
            <a:ext cx="1094080" cy="67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0A524C-058D-6840-3CE5-D0B9A92C6328}"/>
              </a:ext>
            </a:extLst>
          </p:cNvPr>
          <p:cNvSpPr txBox="1"/>
          <p:nvPr/>
        </p:nvSpPr>
        <p:spPr>
          <a:xfrm>
            <a:off x="10404985" y="437714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BEC4E5-6720-9C38-51D5-9FE23613D420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1155609" y="1329413"/>
            <a:ext cx="217411" cy="23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C72ED50-2AD7-7B03-0D38-0633AB207E78}"/>
              </a:ext>
            </a:extLst>
          </p:cNvPr>
          <p:cNvSpPr txBox="1"/>
          <p:nvPr/>
        </p:nvSpPr>
        <p:spPr>
          <a:xfrm>
            <a:off x="10845822" y="2141642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 and edits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194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8154AB-FC9D-BB4D-A98B-EA0BAD609491}"/>
              </a:ext>
            </a:extLst>
          </p:cNvPr>
          <p:cNvCxnSpPr/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C5DF71-90D7-DECF-BDBE-6727B94E780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FBAB37-15B1-1B72-D180-568696A984F8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479E-C5B9-7A8A-00B9-78765D27EBA9}"/>
              </a:ext>
            </a:extLst>
          </p:cNvPr>
          <p:cNvSpPr txBox="1"/>
          <p:nvPr/>
        </p:nvSpPr>
        <p:spPr>
          <a:xfrm>
            <a:off x="488550" y="439808"/>
            <a:ext cx="8891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Integrated Development Environment for</a:t>
            </a:r>
            <a:endParaRPr lang="en-GB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F477DA-352B-A5AA-6395-9DF833BCEDF8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88551" y="793752"/>
            <a:ext cx="240721" cy="5007149"/>
          </a:xfrm>
          <a:prstGeom prst="bentConnector3">
            <a:avLst>
              <a:gd name="adj1" fmla="val 19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20B83F-79E6-5A65-7202-5CAC8B8929BB}"/>
              </a:ext>
            </a:extLst>
          </p:cNvPr>
          <p:cNvCxnSpPr>
            <a:stCxn id="4" idx="3"/>
          </p:cNvCxnSpPr>
          <p:nvPr/>
        </p:nvCxnSpPr>
        <p:spPr>
          <a:xfrm>
            <a:off x="1377686" y="793751"/>
            <a:ext cx="4718314" cy="6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AB686-D135-6F4F-0FD7-1714F39AA0A4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82AD-1110-B71A-B74A-749B85F97C01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A40F0-7E4A-C363-6150-56F7EF57DBF3}"/>
              </a:ext>
            </a:extLst>
          </p:cNvPr>
          <p:cNvCxnSpPr>
            <a:stCxn id="8" idx="0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DB0B37-2A20-10D5-47DE-A72BC8BCEE08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Manages and edits</a:t>
            </a:r>
            <a:endParaRPr lang="en-GB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C9582-2795-8DF2-73E8-F3CEAB9AC9E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27C24-1839-1A40-045D-40D4263D4AE4}"/>
              </a:ext>
            </a:extLst>
          </p:cNvPr>
          <p:cNvCxnSpPr>
            <a:endCxn id="9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95EE90-83E6-24DA-73BA-8328373D542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9C1D-FD2B-6CE7-2C77-BD9136059D3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DF5F6-3E3D-A176-2B29-41CC7F97B8C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904418-DF1C-8F73-F263-F09929706CFD}"/>
              </a:ext>
            </a:extLst>
          </p:cNvPr>
          <p:cNvSpPr txBox="1"/>
          <p:nvPr/>
        </p:nvSpPr>
        <p:spPr>
          <a:xfrm>
            <a:off x="4079613" y="245612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Interacts directly with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F0EF-A0AD-921B-6E15-CCF11FB32BB3}"/>
              </a:ext>
            </a:extLst>
          </p:cNvPr>
          <p:cNvSpPr txBox="1"/>
          <p:nvPr/>
        </p:nvSpPr>
        <p:spPr>
          <a:xfrm>
            <a:off x="1722154" y="379078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Sends code to</a:t>
            </a:r>
            <a:endParaRPr lang="en-GB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B11F60-850F-B11B-2BC0-432D6B60D67A}"/>
              </a:ext>
            </a:extLst>
          </p:cNvPr>
          <p:cNvCxnSpPr>
            <a:stCxn id="14" idx="3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8B39DF-458E-9E95-73E3-323F010DAB35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 results</a:t>
            </a:r>
            <a:endParaRPr lang="en-GB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7A5FE-2C5F-53DE-EFE8-9D1865F3DB7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1570A8-657B-44C3-3E12-AB1C4B4FC91E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Displays</a:t>
            </a:r>
            <a:endParaRPr lang="en-GB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4DA4C3F-D402-84BE-5FD6-8E7224B4EF78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7FA03B-306C-7581-53E7-A5EC3E582AE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E0BB8D-6F9E-066C-BF28-C226FFDB052A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</a:t>
            </a:r>
            <a:endParaRPr lang="en-GB" sz="1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FE18C4-5A14-5377-BBD7-B7D14381DD0A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56E170-5E2B-B1BB-9770-8DDFB5E076AD}"/>
              </a:ext>
            </a:extLst>
          </p:cNvPr>
          <p:cNvCxnSpPr>
            <a:stCxn id="39" idx="3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EEFE9A-FE27-45CA-8226-4F2DF073302A}"/>
              </a:ext>
            </a:extLst>
          </p:cNvPr>
          <p:cNvCxnSpPr>
            <a:stCxn id="39" idx="3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68B997C-85A3-6902-65B8-A63D5BCDB61A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Explorer</a:t>
            </a:r>
            <a:endParaRPr lang="en-GB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77D3BB-0145-A941-4569-87680F8D9F07}"/>
              </a:ext>
            </a:extLst>
          </p:cNvPr>
          <p:cNvCxnSpPr>
            <a:endCxn id="44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50FF7-B580-55B1-EAFB-75D36DCB643C}"/>
              </a:ext>
            </a:extLst>
          </p:cNvPr>
          <p:cNvSpPr/>
          <p:nvPr/>
        </p:nvSpPr>
        <p:spPr>
          <a:xfrm>
            <a:off x="8770776" y="2802804"/>
            <a:ext cx="3247342" cy="38592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B2D972-F380-72E2-364B-C57FE5460417}"/>
              </a:ext>
            </a:extLst>
          </p:cNvPr>
          <p:cNvSpPr/>
          <p:nvPr/>
        </p:nvSpPr>
        <p:spPr>
          <a:xfrm>
            <a:off x="9230317" y="4598304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</a:rPr>
              <a:t>Jamovi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AE3119-BC07-60A9-57A9-1F7C8E9790A3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6096000" y="1892602"/>
            <a:ext cx="3658629" cy="27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8A2C3-636D-FE43-C868-C3CCCCC0EF9A}"/>
              </a:ext>
            </a:extLst>
          </p:cNvPr>
          <p:cNvSpPr txBox="1"/>
          <p:nvPr/>
        </p:nvSpPr>
        <p:spPr>
          <a:xfrm>
            <a:off x="7777943" y="3310799"/>
            <a:ext cx="7999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Powered by</a:t>
            </a:r>
            <a:endParaRPr lang="en-GB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C29FD6-9433-958D-AB3C-109A209AF8A8}"/>
              </a:ext>
            </a:extLst>
          </p:cNvPr>
          <p:cNvSpPr txBox="1"/>
          <p:nvPr/>
        </p:nvSpPr>
        <p:spPr>
          <a:xfrm>
            <a:off x="7536136" y="4625888"/>
            <a:ext cx="9140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Point-and-click to </a:t>
            </a:r>
            <a:endParaRPr lang="en-US" sz="1000" i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EF301F-090D-C03F-A198-6E07A0352249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6634011" y="3935314"/>
            <a:ext cx="902125" cy="89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7A6D6A-67B8-3407-F17F-3F7DE6AA2F58}"/>
              </a:ext>
            </a:extLst>
          </p:cNvPr>
          <p:cNvCxnSpPr>
            <a:stCxn id="51" idx="1"/>
          </p:cNvCxnSpPr>
          <p:nvPr/>
        </p:nvCxnSpPr>
        <p:spPr>
          <a:xfrm flipH="1">
            <a:off x="6634011" y="4825943"/>
            <a:ext cx="902125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F3EEFC-0AC6-9CCB-47BC-0BB6B142816C}"/>
              </a:ext>
            </a:extLst>
          </p:cNvPr>
          <p:cNvCxnSpPr>
            <a:stCxn id="51" idx="1"/>
          </p:cNvCxnSpPr>
          <p:nvPr/>
        </p:nvCxnSpPr>
        <p:spPr>
          <a:xfrm flipH="1">
            <a:off x="6641921" y="4825943"/>
            <a:ext cx="894215" cy="7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2CD066-E5B6-2EBA-BBA1-DDC606545D3B}"/>
              </a:ext>
            </a:extLst>
          </p:cNvPr>
          <p:cNvCxnSpPr/>
          <p:nvPr/>
        </p:nvCxnSpPr>
        <p:spPr>
          <a:xfrm flipH="1">
            <a:off x="8450217" y="4820612"/>
            <a:ext cx="780100" cy="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057E7ED-E1DB-7806-9D71-CA89C0CADD99}"/>
              </a:ext>
            </a:extLst>
          </p:cNvPr>
          <p:cNvSpPr/>
          <p:nvPr/>
        </p:nvSpPr>
        <p:spPr>
          <a:xfrm>
            <a:off x="10804251" y="3682748"/>
            <a:ext cx="1137538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Spreadsheet</a:t>
            </a:r>
            <a:endParaRPr lang="en-GB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A598A4-1DA5-4349-0126-5FE3A07D1339}"/>
              </a:ext>
            </a:extLst>
          </p:cNvPr>
          <p:cNvCxnSpPr>
            <a:endCxn id="58" idx="2"/>
          </p:cNvCxnSpPr>
          <p:nvPr/>
        </p:nvCxnSpPr>
        <p:spPr>
          <a:xfrm flipV="1">
            <a:off x="10278940" y="4145047"/>
            <a:ext cx="1094080" cy="67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0A524C-058D-6840-3CE5-D0B9A92C6328}"/>
              </a:ext>
            </a:extLst>
          </p:cNvPr>
          <p:cNvSpPr txBox="1"/>
          <p:nvPr/>
        </p:nvSpPr>
        <p:spPr>
          <a:xfrm>
            <a:off x="10404985" y="437714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BEC4E5-6720-9C38-51D5-9FE23613D420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1155609" y="1329413"/>
            <a:ext cx="217411" cy="23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C72ED50-2AD7-7B03-0D38-0633AB207E78}"/>
              </a:ext>
            </a:extLst>
          </p:cNvPr>
          <p:cNvSpPr txBox="1"/>
          <p:nvPr/>
        </p:nvSpPr>
        <p:spPr>
          <a:xfrm>
            <a:off x="10845822" y="2141642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 and edits</a:t>
            </a:r>
            <a:endParaRPr lang="en-GB" sz="10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CE613CE-A108-1273-DE1A-3064FD55B873}"/>
              </a:ext>
            </a:extLst>
          </p:cNvPr>
          <p:cNvSpPr/>
          <p:nvPr/>
        </p:nvSpPr>
        <p:spPr>
          <a:xfrm>
            <a:off x="9828272" y="2998609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Modules</a:t>
            </a:r>
            <a:endParaRPr lang="en-GB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8F8EB0-EA23-AC63-0172-8B0581FE2141}"/>
              </a:ext>
            </a:extLst>
          </p:cNvPr>
          <p:cNvCxnSpPr>
            <a:endCxn id="65" idx="2"/>
          </p:cNvCxnSpPr>
          <p:nvPr/>
        </p:nvCxnSpPr>
        <p:spPr>
          <a:xfrm flipV="1">
            <a:off x="9740778" y="3460908"/>
            <a:ext cx="598106" cy="111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C18BAA1-989E-E32B-05CF-99B673B08B13}"/>
              </a:ext>
            </a:extLst>
          </p:cNvPr>
          <p:cNvSpPr txBox="1"/>
          <p:nvPr/>
        </p:nvSpPr>
        <p:spPr>
          <a:xfrm>
            <a:off x="9599276" y="4008926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0AC9EA-1959-C2EE-A95F-228F2CBA9D05}"/>
              </a:ext>
            </a:extLst>
          </p:cNvPr>
          <p:cNvCxnSpPr>
            <a:stCxn id="65" idx="0"/>
          </p:cNvCxnSpPr>
          <p:nvPr/>
        </p:nvCxnSpPr>
        <p:spPr>
          <a:xfrm flipH="1" flipV="1">
            <a:off x="8529231" y="1883224"/>
            <a:ext cx="1809653" cy="111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423F6E-E7FE-E74E-428C-6ECF6190C09C}"/>
              </a:ext>
            </a:extLst>
          </p:cNvPr>
          <p:cNvSpPr txBox="1"/>
          <p:nvPr/>
        </p:nvSpPr>
        <p:spPr>
          <a:xfrm>
            <a:off x="8952987" y="2332673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Similar to</a:t>
            </a:r>
            <a:endParaRPr lang="en-GB" sz="10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7F2161-8E45-723F-2B73-F16D2E521E0A}"/>
              </a:ext>
            </a:extLst>
          </p:cNvPr>
          <p:cNvCxnSpPr>
            <a:stCxn id="65" idx="0"/>
          </p:cNvCxnSpPr>
          <p:nvPr/>
        </p:nvCxnSpPr>
        <p:spPr>
          <a:xfrm flipH="1" flipV="1">
            <a:off x="10325033" y="1780694"/>
            <a:ext cx="13851" cy="121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1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8154AB-FC9D-BB4D-A98B-EA0BAD609491}"/>
              </a:ext>
            </a:extLst>
          </p:cNvPr>
          <p:cNvCxnSpPr/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C5DF71-90D7-DECF-BDBE-6727B94E780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FBAB37-15B1-1B72-D180-568696A984F8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479E-C5B9-7A8A-00B9-78765D27EBA9}"/>
              </a:ext>
            </a:extLst>
          </p:cNvPr>
          <p:cNvSpPr txBox="1"/>
          <p:nvPr/>
        </p:nvSpPr>
        <p:spPr>
          <a:xfrm>
            <a:off x="488550" y="439808"/>
            <a:ext cx="8891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Integrated Development Environment for</a:t>
            </a:r>
            <a:endParaRPr lang="en-GB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F477DA-352B-A5AA-6395-9DF833BCEDF8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88551" y="793752"/>
            <a:ext cx="240721" cy="5007149"/>
          </a:xfrm>
          <a:prstGeom prst="bentConnector3">
            <a:avLst>
              <a:gd name="adj1" fmla="val 19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20B83F-79E6-5A65-7202-5CAC8B8929BB}"/>
              </a:ext>
            </a:extLst>
          </p:cNvPr>
          <p:cNvCxnSpPr>
            <a:stCxn id="4" idx="3"/>
          </p:cNvCxnSpPr>
          <p:nvPr/>
        </p:nvCxnSpPr>
        <p:spPr>
          <a:xfrm>
            <a:off x="1377686" y="793751"/>
            <a:ext cx="4718314" cy="6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AB686-D135-6F4F-0FD7-1714F39AA0A4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82AD-1110-B71A-B74A-749B85F97C01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A40F0-7E4A-C363-6150-56F7EF57DBF3}"/>
              </a:ext>
            </a:extLst>
          </p:cNvPr>
          <p:cNvCxnSpPr>
            <a:stCxn id="8" idx="0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DB0B37-2A20-10D5-47DE-A72BC8BCEE08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Manages and edits</a:t>
            </a:r>
            <a:endParaRPr lang="en-GB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C9582-2795-8DF2-73E8-F3CEAB9AC9E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27C24-1839-1A40-045D-40D4263D4AE4}"/>
              </a:ext>
            </a:extLst>
          </p:cNvPr>
          <p:cNvCxnSpPr>
            <a:endCxn id="9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95EE90-83E6-24DA-73BA-8328373D542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9C1D-FD2B-6CE7-2C77-BD9136059D3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DF5F6-3E3D-A176-2B29-41CC7F97B8C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904418-DF1C-8F73-F263-F09929706CFD}"/>
              </a:ext>
            </a:extLst>
          </p:cNvPr>
          <p:cNvSpPr txBox="1"/>
          <p:nvPr/>
        </p:nvSpPr>
        <p:spPr>
          <a:xfrm>
            <a:off x="4079613" y="245612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Interacts directly with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F0EF-A0AD-921B-6E15-CCF11FB32BB3}"/>
              </a:ext>
            </a:extLst>
          </p:cNvPr>
          <p:cNvSpPr txBox="1"/>
          <p:nvPr/>
        </p:nvSpPr>
        <p:spPr>
          <a:xfrm>
            <a:off x="1722154" y="379078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Sends code to</a:t>
            </a:r>
            <a:endParaRPr lang="en-GB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B11F60-850F-B11B-2BC0-432D6B60D67A}"/>
              </a:ext>
            </a:extLst>
          </p:cNvPr>
          <p:cNvCxnSpPr>
            <a:stCxn id="14" idx="3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8B39DF-458E-9E95-73E3-323F010DAB35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 results</a:t>
            </a:r>
            <a:endParaRPr lang="en-GB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7A5FE-2C5F-53DE-EFE8-9D1865F3DB7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1570A8-657B-44C3-3E12-AB1C4B4FC91E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Displays</a:t>
            </a:r>
            <a:endParaRPr lang="en-GB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4DA4C3F-D402-84BE-5FD6-8E7224B4EF78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7FA03B-306C-7581-53E7-A5EC3E582AE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E0BB8D-6F9E-066C-BF28-C226FFDB052A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</a:t>
            </a:r>
            <a:endParaRPr lang="en-GB" sz="1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FE18C4-5A14-5377-BBD7-B7D14381DD0A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56E170-5E2B-B1BB-9770-8DDFB5E076AD}"/>
              </a:ext>
            </a:extLst>
          </p:cNvPr>
          <p:cNvCxnSpPr>
            <a:stCxn id="39" idx="3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EEFE9A-FE27-45CA-8226-4F2DF073302A}"/>
              </a:ext>
            </a:extLst>
          </p:cNvPr>
          <p:cNvCxnSpPr>
            <a:stCxn id="39" idx="3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68B997C-85A3-6902-65B8-A63D5BCDB61A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Explorer</a:t>
            </a:r>
            <a:endParaRPr lang="en-GB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77D3BB-0145-A941-4569-87680F8D9F07}"/>
              </a:ext>
            </a:extLst>
          </p:cNvPr>
          <p:cNvCxnSpPr>
            <a:endCxn id="44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50FF7-B580-55B1-EAFB-75D36DCB643C}"/>
              </a:ext>
            </a:extLst>
          </p:cNvPr>
          <p:cNvSpPr/>
          <p:nvPr/>
        </p:nvSpPr>
        <p:spPr>
          <a:xfrm>
            <a:off x="8770776" y="2802804"/>
            <a:ext cx="3247342" cy="38592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B2D972-F380-72E2-364B-C57FE5460417}"/>
              </a:ext>
            </a:extLst>
          </p:cNvPr>
          <p:cNvSpPr/>
          <p:nvPr/>
        </p:nvSpPr>
        <p:spPr>
          <a:xfrm>
            <a:off x="9230317" y="4598304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</a:rPr>
              <a:t>Jamovi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AE3119-BC07-60A9-57A9-1F7C8E9790A3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6096000" y="1892602"/>
            <a:ext cx="3658629" cy="27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9A8A2C3-636D-FE43-C868-C3CCCCC0EF9A}"/>
              </a:ext>
            </a:extLst>
          </p:cNvPr>
          <p:cNvSpPr txBox="1"/>
          <p:nvPr/>
        </p:nvSpPr>
        <p:spPr>
          <a:xfrm>
            <a:off x="7777943" y="3310799"/>
            <a:ext cx="7999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Powered by</a:t>
            </a:r>
            <a:endParaRPr lang="en-GB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C29FD6-9433-958D-AB3C-109A209AF8A8}"/>
              </a:ext>
            </a:extLst>
          </p:cNvPr>
          <p:cNvSpPr txBox="1"/>
          <p:nvPr/>
        </p:nvSpPr>
        <p:spPr>
          <a:xfrm>
            <a:off x="7536136" y="4625888"/>
            <a:ext cx="9140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Point-and-click to </a:t>
            </a:r>
            <a:endParaRPr lang="en-US" sz="1000" i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EF301F-090D-C03F-A198-6E07A0352249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6634011" y="3935314"/>
            <a:ext cx="902125" cy="89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7A6D6A-67B8-3407-F17F-3F7DE6AA2F58}"/>
              </a:ext>
            </a:extLst>
          </p:cNvPr>
          <p:cNvCxnSpPr>
            <a:stCxn id="51" idx="1"/>
          </p:cNvCxnSpPr>
          <p:nvPr/>
        </p:nvCxnSpPr>
        <p:spPr>
          <a:xfrm flipH="1">
            <a:off x="6634011" y="4825943"/>
            <a:ext cx="902125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F3EEFC-0AC6-9CCB-47BC-0BB6B142816C}"/>
              </a:ext>
            </a:extLst>
          </p:cNvPr>
          <p:cNvCxnSpPr>
            <a:stCxn id="51" idx="1"/>
          </p:cNvCxnSpPr>
          <p:nvPr/>
        </p:nvCxnSpPr>
        <p:spPr>
          <a:xfrm flipH="1">
            <a:off x="6641921" y="4825943"/>
            <a:ext cx="894215" cy="7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2CD066-E5B6-2EBA-BBA1-DDC606545D3B}"/>
              </a:ext>
            </a:extLst>
          </p:cNvPr>
          <p:cNvCxnSpPr/>
          <p:nvPr/>
        </p:nvCxnSpPr>
        <p:spPr>
          <a:xfrm flipH="1">
            <a:off x="8450217" y="4820612"/>
            <a:ext cx="780100" cy="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057E7ED-E1DB-7806-9D71-CA89C0CADD99}"/>
              </a:ext>
            </a:extLst>
          </p:cNvPr>
          <p:cNvSpPr/>
          <p:nvPr/>
        </p:nvSpPr>
        <p:spPr>
          <a:xfrm>
            <a:off x="10804251" y="3682748"/>
            <a:ext cx="1137538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Spreadsheet</a:t>
            </a:r>
            <a:endParaRPr lang="en-GB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A598A4-1DA5-4349-0126-5FE3A07D1339}"/>
              </a:ext>
            </a:extLst>
          </p:cNvPr>
          <p:cNvCxnSpPr>
            <a:endCxn id="58" idx="2"/>
          </p:cNvCxnSpPr>
          <p:nvPr/>
        </p:nvCxnSpPr>
        <p:spPr>
          <a:xfrm flipV="1">
            <a:off x="10278940" y="4145047"/>
            <a:ext cx="1094080" cy="67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0A524C-058D-6840-3CE5-D0B9A92C6328}"/>
              </a:ext>
            </a:extLst>
          </p:cNvPr>
          <p:cNvSpPr txBox="1"/>
          <p:nvPr/>
        </p:nvSpPr>
        <p:spPr>
          <a:xfrm>
            <a:off x="10404985" y="437714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BEC4E5-6720-9C38-51D5-9FE23613D420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1155609" y="1329413"/>
            <a:ext cx="217411" cy="23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C72ED50-2AD7-7B03-0D38-0633AB207E78}"/>
              </a:ext>
            </a:extLst>
          </p:cNvPr>
          <p:cNvSpPr txBox="1"/>
          <p:nvPr/>
        </p:nvSpPr>
        <p:spPr>
          <a:xfrm>
            <a:off x="10845822" y="2141642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 and edits</a:t>
            </a:r>
            <a:endParaRPr lang="en-GB" sz="10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CE613CE-A108-1273-DE1A-3064FD55B873}"/>
              </a:ext>
            </a:extLst>
          </p:cNvPr>
          <p:cNvSpPr/>
          <p:nvPr/>
        </p:nvSpPr>
        <p:spPr>
          <a:xfrm>
            <a:off x="9828272" y="2998609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Modules</a:t>
            </a:r>
            <a:endParaRPr lang="en-GB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8F8EB0-EA23-AC63-0172-8B0581FE2141}"/>
              </a:ext>
            </a:extLst>
          </p:cNvPr>
          <p:cNvCxnSpPr>
            <a:endCxn id="65" idx="2"/>
          </p:cNvCxnSpPr>
          <p:nvPr/>
        </p:nvCxnSpPr>
        <p:spPr>
          <a:xfrm flipV="1">
            <a:off x="9740778" y="3460908"/>
            <a:ext cx="598106" cy="111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C18BAA1-989E-E32B-05CF-99B673B08B13}"/>
              </a:ext>
            </a:extLst>
          </p:cNvPr>
          <p:cNvSpPr txBox="1"/>
          <p:nvPr/>
        </p:nvSpPr>
        <p:spPr>
          <a:xfrm>
            <a:off x="9599276" y="4008926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0AC9EA-1959-C2EE-A95F-228F2CBA9D05}"/>
              </a:ext>
            </a:extLst>
          </p:cNvPr>
          <p:cNvCxnSpPr>
            <a:stCxn id="65" idx="0"/>
          </p:cNvCxnSpPr>
          <p:nvPr/>
        </p:nvCxnSpPr>
        <p:spPr>
          <a:xfrm flipH="1" flipV="1">
            <a:off x="8529231" y="1883224"/>
            <a:ext cx="1809653" cy="111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423F6E-E7FE-E74E-428C-6ECF6190C09C}"/>
              </a:ext>
            </a:extLst>
          </p:cNvPr>
          <p:cNvSpPr txBox="1"/>
          <p:nvPr/>
        </p:nvSpPr>
        <p:spPr>
          <a:xfrm>
            <a:off x="8952987" y="2332673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Similar to</a:t>
            </a:r>
            <a:endParaRPr lang="en-GB" sz="10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7F2161-8E45-723F-2B73-F16D2E521E0A}"/>
              </a:ext>
            </a:extLst>
          </p:cNvPr>
          <p:cNvCxnSpPr>
            <a:stCxn id="65" idx="0"/>
          </p:cNvCxnSpPr>
          <p:nvPr/>
        </p:nvCxnSpPr>
        <p:spPr>
          <a:xfrm flipH="1" flipV="1">
            <a:off x="10325033" y="1780694"/>
            <a:ext cx="13851" cy="121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F66DF45-874E-EE6A-D872-DA1723A5BA96}"/>
              </a:ext>
            </a:extLst>
          </p:cNvPr>
          <p:cNvSpPr/>
          <p:nvPr/>
        </p:nvSpPr>
        <p:spPr>
          <a:xfrm>
            <a:off x="10064205" y="5935439"/>
            <a:ext cx="1137538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  <a:endParaRPr lang="en-GB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8237CA-5737-3EB1-B284-A65CCF63C7E0}"/>
              </a:ext>
            </a:extLst>
          </p:cNvPr>
          <p:cNvCxnSpPr>
            <a:endCxn id="71" idx="0"/>
          </p:cNvCxnSpPr>
          <p:nvPr/>
        </p:nvCxnSpPr>
        <p:spPr>
          <a:xfrm>
            <a:off x="9754628" y="5060603"/>
            <a:ext cx="878346" cy="87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8ADB86-B991-5535-9518-857FD29E0EE9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6641921" y="5623717"/>
            <a:ext cx="3422284" cy="54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4D2D7C3-2738-8F9C-87C1-5889B2E62846}"/>
              </a:ext>
            </a:extLst>
          </p:cNvPr>
          <p:cNvSpPr txBox="1"/>
          <p:nvPr/>
        </p:nvSpPr>
        <p:spPr>
          <a:xfrm>
            <a:off x="9763055" y="533237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</a:t>
            </a:r>
            <a:endParaRPr lang="en-GB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058607-2AA5-477B-F574-A4380EF82D0C}"/>
              </a:ext>
            </a:extLst>
          </p:cNvPr>
          <p:cNvSpPr txBox="1"/>
          <p:nvPr/>
        </p:nvSpPr>
        <p:spPr>
          <a:xfrm>
            <a:off x="7732544" y="5711364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Copy-paste to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7370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427864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9AC71-8045-0DB1-97E2-8F9DD2874A9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60CA5-483B-FC32-853F-45290C546C83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35764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8156E4-FB23-5EB7-4757-D006CAEB43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E328D-73B2-ABDC-FE68-7DAB68D889B6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062243-F89D-D7E9-3C0B-2938442700DD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5740F-CC0A-F316-0BCD-4EC15A6A03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AE60F-A809-50AC-CA7E-59FB06781C3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4D825-7AF6-4F76-D71F-303F22ABAE46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155961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FBAB37-15B1-1B72-D180-568696A984F8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479E-C5B9-7A8A-00B9-78765D27EBA9}"/>
              </a:ext>
            </a:extLst>
          </p:cNvPr>
          <p:cNvSpPr txBox="1"/>
          <p:nvPr/>
        </p:nvSpPr>
        <p:spPr>
          <a:xfrm>
            <a:off x="488550" y="439808"/>
            <a:ext cx="8891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Integrated Development Environment for</a:t>
            </a:r>
            <a:endParaRPr lang="en-GB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F477DA-352B-A5AA-6395-9DF833BCEDF8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88551" y="793752"/>
            <a:ext cx="240721" cy="5007149"/>
          </a:xfrm>
          <a:prstGeom prst="bentConnector3">
            <a:avLst>
              <a:gd name="adj1" fmla="val 19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20B83F-79E6-5A65-7202-5CAC8B8929BB}"/>
              </a:ext>
            </a:extLst>
          </p:cNvPr>
          <p:cNvCxnSpPr>
            <a:stCxn id="4" idx="3"/>
          </p:cNvCxnSpPr>
          <p:nvPr/>
        </p:nvCxnSpPr>
        <p:spPr>
          <a:xfrm>
            <a:off x="1377686" y="793751"/>
            <a:ext cx="4718314" cy="6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C5DF71-90D7-DECF-BDBE-6727B94E780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5DF71-90D7-DECF-BDBE-6727B94E780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FBAB37-15B1-1B72-D180-568696A984F8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479E-C5B9-7A8A-00B9-78765D27EBA9}"/>
              </a:ext>
            </a:extLst>
          </p:cNvPr>
          <p:cNvSpPr txBox="1"/>
          <p:nvPr/>
        </p:nvSpPr>
        <p:spPr>
          <a:xfrm>
            <a:off x="488550" y="439808"/>
            <a:ext cx="8891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Integrated Development Environment for</a:t>
            </a:r>
            <a:endParaRPr lang="en-GB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F477DA-352B-A5AA-6395-9DF833BCEDF8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88551" y="793752"/>
            <a:ext cx="240721" cy="5007149"/>
          </a:xfrm>
          <a:prstGeom prst="bentConnector3">
            <a:avLst>
              <a:gd name="adj1" fmla="val 19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20B83F-79E6-5A65-7202-5CAC8B8929BB}"/>
              </a:ext>
            </a:extLst>
          </p:cNvPr>
          <p:cNvCxnSpPr>
            <a:stCxn id="4" idx="3"/>
          </p:cNvCxnSpPr>
          <p:nvPr/>
        </p:nvCxnSpPr>
        <p:spPr>
          <a:xfrm>
            <a:off x="1377686" y="793751"/>
            <a:ext cx="4718314" cy="6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AB686-D135-6F4F-0FD7-1714F39AA0A4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82AD-1110-B71A-B74A-749B85F97C01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A40F0-7E4A-C363-6150-56F7EF57DBF3}"/>
              </a:ext>
            </a:extLst>
          </p:cNvPr>
          <p:cNvCxnSpPr>
            <a:stCxn id="8" idx="0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DB0B37-2A20-10D5-47DE-A72BC8BCEE08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Manages and edits</a:t>
            </a:r>
            <a:endParaRPr lang="en-GB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C9582-2795-8DF2-73E8-F3CEAB9AC9E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27C24-1839-1A40-045D-40D4263D4AE4}"/>
              </a:ext>
            </a:extLst>
          </p:cNvPr>
          <p:cNvCxnSpPr>
            <a:endCxn id="9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8154AB-FC9D-BB4D-A98B-EA0BAD609491}"/>
              </a:ext>
            </a:extLst>
          </p:cNvPr>
          <p:cNvCxnSpPr/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C5DF71-90D7-DECF-BDBE-6727B94E780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FBAB37-15B1-1B72-D180-568696A984F8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479E-C5B9-7A8A-00B9-78765D27EBA9}"/>
              </a:ext>
            </a:extLst>
          </p:cNvPr>
          <p:cNvSpPr txBox="1"/>
          <p:nvPr/>
        </p:nvSpPr>
        <p:spPr>
          <a:xfrm>
            <a:off x="488550" y="439808"/>
            <a:ext cx="8891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Integrated Development Environment for</a:t>
            </a:r>
            <a:endParaRPr lang="en-GB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F477DA-352B-A5AA-6395-9DF833BCEDF8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88551" y="793752"/>
            <a:ext cx="240721" cy="5007149"/>
          </a:xfrm>
          <a:prstGeom prst="bentConnector3">
            <a:avLst>
              <a:gd name="adj1" fmla="val 19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20B83F-79E6-5A65-7202-5CAC8B8929BB}"/>
              </a:ext>
            </a:extLst>
          </p:cNvPr>
          <p:cNvCxnSpPr>
            <a:stCxn id="4" idx="3"/>
          </p:cNvCxnSpPr>
          <p:nvPr/>
        </p:nvCxnSpPr>
        <p:spPr>
          <a:xfrm>
            <a:off x="1377686" y="793751"/>
            <a:ext cx="4718314" cy="6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AB686-D135-6F4F-0FD7-1714F39AA0A4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82AD-1110-B71A-B74A-749B85F97C01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A40F0-7E4A-C363-6150-56F7EF57DBF3}"/>
              </a:ext>
            </a:extLst>
          </p:cNvPr>
          <p:cNvCxnSpPr>
            <a:stCxn id="8" idx="0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DB0B37-2A20-10D5-47DE-A72BC8BCEE08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Manages and edits</a:t>
            </a:r>
            <a:endParaRPr lang="en-GB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C9582-2795-8DF2-73E8-F3CEAB9AC9E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27C24-1839-1A40-045D-40D4263D4AE4}"/>
              </a:ext>
            </a:extLst>
          </p:cNvPr>
          <p:cNvCxnSpPr>
            <a:endCxn id="9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95EE90-83E6-24DA-73BA-8328373D542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9C1D-FD2B-6CE7-2C77-BD9136059D3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DF5F6-3E3D-A176-2B29-41CC7F97B8C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904418-DF1C-8F73-F263-F09929706CFD}"/>
              </a:ext>
            </a:extLst>
          </p:cNvPr>
          <p:cNvSpPr txBox="1"/>
          <p:nvPr/>
        </p:nvSpPr>
        <p:spPr>
          <a:xfrm>
            <a:off x="4079613" y="245612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Interacts directly with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F0EF-A0AD-921B-6E15-CCF11FB32BB3}"/>
              </a:ext>
            </a:extLst>
          </p:cNvPr>
          <p:cNvSpPr txBox="1"/>
          <p:nvPr/>
        </p:nvSpPr>
        <p:spPr>
          <a:xfrm>
            <a:off x="1722154" y="379078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Sends code to</a:t>
            </a:r>
            <a:endParaRPr lang="en-GB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B11F60-850F-B11B-2BC0-432D6B60D67A}"/>
              </a:ext>
            </a:extLst>
          </p:cNvPr>
          <p:cNvCxnSpPr>
            <a:stCxn id="14" idx="3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8B39DF-458E-9E95-73E3-323F010DAB35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 results</a:t>
            </a:r>
            <a:endParaRPr lang="en-GB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7A5FE-2C5F-53DE-EFE8-9D1865F3DB7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1570A8-657B-44C3-3E12-AB1C4B4FC91E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Displays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9238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8154AB-FC9D-BB4D-A98B-EA0BAD609491}"/>
              </a:ext>
            </a:extLst>
          </p:cNvPr>
          <p:cNvCxnSpPr/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C5DF71-90D7-DECF-BDBE-6727B94E780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cxnSpLocks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cxnSpLocks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cxnSpLocks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Packages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Extended by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Adding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Functions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Analysis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Graphs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Models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62ADCC-8606-F464-D8D7-99D06AC3BFC7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687AA-CFDB-A676-B2DA-BCCE40222EB0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Runs</a:t>
            </a:r>
            <a:endParaRPr lang="en-GB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8A64A9-895A-F9A3-57AD-C4D6EA238E6A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47C72-A7DC-42A1-4C99-3FBC3917717A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is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31EABE-6612-7568-A10E-5CDF0482C054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DA1282-84A7-3F10-29E2-3501BEB6503E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F9B8-C521-55EC-69A5-F2D642DA2EBB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EF12-5C8F-40F2-201D-00BD43E76A0A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 do</a:t>
            </a:r>
            <a:endParaRPr lang="en-GB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B9327-5254-1646-A81F-3E7696D3E91C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program engine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547D3-0301-364C-548B-C808969A06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FBAB37-15B1-1B72-D180-568696A984F8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479E-C5B9-7A8A-00B9-78765D27EBA9}"/>
              </a:ext>
            </a:extLst>
          </p:cNvPr>
          <p:cNvSpPr txBox="1"/>
          <p:nvPr/>
        </p:nvSpPr>
        <p:spPr>
          <a:xfrm>
            <a:off x="488550" y="439808"/>
            <a:ext cx="8891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Integrated Development Environment for</a:t>
            </a:r>
            <a:endParaRPr lang="en-GB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F477DA-352B-A5AA-6395-9DF833BCEDF8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>
            <a:off x="488551" y="793752"/>
            <a:ext cx="240721" cy="5007149"/>
          </a:xfrm>
          <a:prstGeom prst="bentConnector3">
            <a:avLst>
              <a:gd name="adj1" fmla="val 19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20B83F-79E6-5A65-7202-5CAC8B8929BB}"/>
              </a:ext>
            </a:extLst>
          </p:cNvPr>
          <p:cNvCxnSpPr>
            <a:stCxn id="4" idx="3"/>
          </p:cNvCxnSpPr>
          <p:nvPr/>
        </p:nvCxnSpPr>
        <p:spPr>
          <a:xfrm>
            <a:off x="1377686" y="793751"/>
            <a:ext cx="4718314" cy="65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AB686-D135-6F4F-0FD7-1714F39AA0A4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82AD-1110-B71A-B74A-749B85F97C01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has</a:t>
            </a:r>
            <a:endParaRPr lang="en-GB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A40F0-7E4A-C363-6150-56F7EF57DBF3}"/>
              </a:ext>
            </a:extLst>
          </p:cNvPr>
          <p:cNvCxnSpPr>
            <a:stCxn id="8" idx="0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DB0B37-2A20-10D5-47DE-A72BC8BCEE08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Manages and edits</a:t>
            </a:r>
            <a:endParaRPr lang="en-GB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CC9582-2795-8DF2-73E8-F3CEAB9AC9E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27C24-1839-1A40-045D-40D4263D4AE4}"/>
              </a:ext>
            </a:extLst>
          </p:cNvPr>
          <p:cNvCxnSpPr>
            <a:endCxn id="9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95EE90-83E6-24DA-73BA-8328373D542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9C1D-FD2B-6CE7-2C77-BD9136059D3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DF5F6-3E3D-A176-2B29-41CC7F97B8C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904418-DF1C-8F73-F263-F09929706CFD}"/>
              </a:ext>
            </a:extLst>
          </p:cNvPr>
          <p:cNvSpPr txBox="1"/>
          <p:nvPr/>
        </p:nvSpPr>
        <p:spPr>
          <a:xfrm>
            <a:off x="4079613" y="245612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Interacts directly with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F0EF-A0AD-921B-6E15-CCF11FB32BB3}"/>
              </a:ext>
            </a:extLst>
          </p:cNvPr>
          <p:cNvSpPr txBox="1"/>
          <p:nvPr/>
        </p:nvSpPr>
        <p:spPr>
          <a:xfrm>
            <a:off x="1722154" y="379078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Sends code to</a:t>
            </a:r>
            <a:endParaRPr lang="en-GB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B11F60-850F-B11B-2BC0-432D6B60D67A}"/>
              </a:ext>
            </a:extLst>
          </p:cNvPr>
          <p:cNvCxnSpPr>
            <a:stCxn id="14" idx="3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8B39DF-458E-9E95-73E3-323F010DAB35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 results</a:t>
            </a:r>
            <a:endParaRPr lang="en-GB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7A5FE-2C5F-53DE-EFE8-9D1865F3DB7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1570A8-657B-44C3-3E12-AB1C4B4FC91E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Displays</a:t>
            </a:r>
            <a:endParaRPr lang="en-GB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4DA4C3F-D402-84BE-5FD6-8E7224B4EF78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7FA03B-306C-7581-53E7-A5EC3E582AE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E0BB8D-6F9E-066C-BF28-C226FFDB052A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Shows</a:t>
            </a:r>
            <a:endParaRPr lang="en-GB" sz="1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FE18C4-5A14-5377-BBD7-B7D14381DD0A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56E170-5E2B-B1BB-9770-8DDFB5E076AD}"/>
              </a:ext>
            </a:extLst>
          </p:cNvPr>
          <p:cNvCxnSpPr>
            <a:stCxn id="39" idx="3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EEFE9A-FE27-45CA-8226-4F2DF073302A}"/>
              </a:ext>
            </a:extLst>
          </p:cNvPr>
          <p:cNvCxnSpPr>
            <a:stCxn id="39" idx="3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5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Widescreen</PresentationFormat>
  <Paragraphs>386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Corrad0 Lanera</dc:creator>
  <cp:lastModifiedBy>Corrado Lanera</cp:lastModifiedBy>
  <cp:revision>9</cp:revision>
  <dcterms:created xsi:type="dcterms:W3CDTF">2020-09-28T09:26:45Z</dcterms:created>
  <dcterms:modified xsi:type="dcterms:W3CDTF">2024-01-06T06:26:58Z</dcterms:modified>
</cp:coreProperties>
</file>