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8" r:id="rId7"/>
    <p:sldId id="265" r:id="rId8"/>
    <p:sldId id="267" r:id="rId9"/>
    <p:sldId id="266" r:id="rId10"/>
    <p:sldId id="264" r:id="rId11"/>
    <p:sldId id="25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FD76-55AB-4148-B52C-FDBF5DDD0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A740F-FBA6-4069-AADE-2D38A02BC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D0F1-C4AE-4D3C-BD6A-071304FE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2944-9AE5-4B16-A569-27437C43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ECF9-7512-4CBF-9BE1-A26F6291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5033-B8F9-4A19-B206-24263DBE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0F637-F57F-4B0B-8E64-5F3763909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A885-B0A1-4119-92A4-603F6633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57FD-2CE2-453F-8002-EEFF6CBD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4110-FCF2-43B1-A0EF-14C9334F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21593-CBE7-45DA-85C0-28C743633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DF240-DD0D-4958-A73E-A6512287F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51C1-9E2E-48CD-B1E5-B8567AB4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33B4-5E47-4413-83D6-5BF97DC7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1D48-C2EB-4D6C-9658-D54AF518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2F00-2013-4E7E-A217-9D92FA91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1885-9ACC-43F6-B5F7-F5EC7FF0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D366-F780-4ACD-A7E1-D5BF8DD4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6406-809F-492D-8056-BD6B0C8B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9570-92DA-4330-B7EB-7959F2A1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900D-965F-4145-983C-2B5439FC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34D1-B321-4527-99EF-0C0315F4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B8E0-3D1E-4A3F-9B8D-86649D96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72559-6853-4BD3-BF6F-77FB1C11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9BED-2BFC-4377-AFB5-D18E5D56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4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6B23-0184-4932-A8C8-4D26B5A0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5A67-D502-40B0-BEDA-AF59BEF99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17CC2-6680-4E0E-9E2A-5E389B16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DB942-F552-48A6-8AA2-68E34FED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28F4-EF1F-4EA9-98A0-F76326FA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9971-0EE6-4930-8803-CD07BE9F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B0EE-3A98-48CD-8D53-F25006FF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9030-D427-4082-ACB9-B0DADEC0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DFFD7-413A-491C-9043-FC88009E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616C2-5642-477B-8F56-D53B83D03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10648-1A4D-44AC-9B17-75518EC6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9ED1E-2615-43D0-B7C9-8F5DA1B3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642CE-6448-48B7-AB1C-5015113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79803-9BA4-471D-83F6-DE3B5793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3B8F-6FDE-4D86-837C-B8908B33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2E7F0-459A-4A17-AA0A-85CEC67C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A6C94-5484-4C15-8941-A449F80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088E9-F993-45B1-B33C-D4927A59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4CA49-115C-4A35-AF3E-DB33DB8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81C45-59C7-4D1F-9122-8D29D021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92712-73FC-4211-99F9-AC3B7F1B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4F9E-D8C1-470A-900E-3E5D68BB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7F9F-8260-4EEA-BA7B-765893A1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65A0D-9C93-458F-9E74-5AB00466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A7B6A-8D4F-43C1-B592-C98772DD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4984-624E-4855-9668-252D6B2C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08E83-65A7-43DB-8AAB-66CB2490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E596-F768-452D-869A-DA349D99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E0ADC-7136-47C1-AC5E-4E7CC9EF8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56BD3-5A6D-4A90-8511-425F9908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27F4C-39BF-4EEE-BE91-80C2A66A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0573-D737-47D4-A799-80C52748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8E832-6C57-4846-9946-F4654651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8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E74CA-9191-48E6-BC71-EEE1C2CF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1950D-B7CB-4971-A79A-341BF119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5E1C-3B2C-47AA-82D8-CF42AA5F1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C517-4CCA-44AC-8C12-43B67818D19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164E-7BF3-4F06-AC9A-34C23F1EB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D148-61DA-40C2-AA56-82D112E5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7218-95F2-4BA0-91CE-43EFB1F2F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7728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F7675171-64A9-4519-B2E3-F0BADB778C3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50B20-7BD9-4282-9FD7-387DADC0E2A7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5E1A7-5B72-4FE4-9443-416756C0338D}"/>
              </a:ext>
            </a:extLst>
          </p:cNvPr>
          <p:cNvSpPr txBox="1"/>
          <p:nvPr/>
        </p:nvSpPr>
        <p:spPr>
          <a:xfrm>
            <a:off x="488550" y="43980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Ambiente</a:t>
            </a:r>
            <a:r>
              <a:rPr lang="en-US" sz="1000" dirty="0"/>
              <a:t> di </a:t>
            </a:r>
            <a:r>
              <a:rPr lang="en-US" sz="1000" dirty="0" err="1"/>
              <a:t>lavoro</a:t>
            </a:r>
            <a:r>
              <a:rPr lang="en-US" sz="1000" dirty="0"/>
              <a:t> per </a:t>
            </a:r>
            <a:endParaRPr lang="en-GB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Pacchetti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Aggiungono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Dati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Funzionalita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Analisi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Grafici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Modelli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82AD02C-65E3-4D98-8426-F591ACBE69B7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4A947C-BD1C-4CC8-BF56-F8F029A9FDF6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612611-D800-4BCC-A90E-76FA5BEC05CA}"/>
              </a:ext>
            </a:extLst>
          </p:cNvPr>
          <p:cNvCxnSpPr>
            <a:stCxn id="114" idx="0"/>
            <a:endCxn id="51" idx="2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D5407F3-E32D-4F0C-869A-442AECCEF543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73508BE-D5EE-4B07-89AB-F95BA053849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9BA6E7-D1DE-4462-8744-A56FDB210E02}"/>
              </a:ext>
            </a:extLst>
          </p:cNvPr>
          <p:cNvCxnSpPr>
            <a:cxnSpLocks/>
            <a:stCxn id="118" idx="0"/>
            <a:endCxn id="12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68E9A3-5E1E-43B7-BE7E-0C51216913B5}"/>
              </a:ext>
            </a:extLst>
          </p:cNvPr>
          <p:cNvCxnSpPr>
            <a:cxnSpLocks/>
            <a:stCxn id="124" idx="0"/>
            <a:endCxn id="5" idx="1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9B2F9E-A146-4951-BF10-C0288ED609F5}"/>
              </a:ext>
            </a:extLst>
          </p:cNvPr>
          <p:cNvSpPr txBox="1"/>
          <p:nvPr/>
        </p:nvSpPr>
        <p:spPr>
          <a:xfrm>
            <a:off x="4079613" y="2456123"/>
            <a:ext cx="8891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Comunica</a:t>
            </a:r>
            <a:r>
              <a:rPr lang="en-US" sz="1000" dirty="0"/>
              <a:t> </a:t>
            </a:r>
            <a:r>
              <a:rPr lang="en-US" sz="1000" dirty="0" err="1"/>
              <a:t>direttamente</a:t>
            </a:r>
            <a:r>
              <a:rPr lang="en-US" sz="1000" dirty="0"/>
              <a:t> con</a:t>
            </a:r>
            <a:endParaRPr lang="en-GB" sz="10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762A67E-A842-45B3-B72F-A9A856DFAADA}"/>
              </a:ext>
            </a:extLst>
          </p:cNvPr>
          <p:cNvCxnSpPr>
            <a:stCxn id="114" idx="3"/>
            <a:endCxn id="124" idx="1"/>
          </p:cNvCxnSpPr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E963DD3-9F2E-4715-AA3E-F1AE6E222235}"/>
              </a:ext>
            </a:extLst>
          </p:cNvPr>
          <p:cNvSpPr txBox="1"/>
          <p:nvPr/>
        </p:nvSpPr>
        <p:spPr>
          <a:xfrm>
            <a:off x="1722154" y="379078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Invia</a:t>
            </a:r>
            <a:r>
              <a:rPr lang="en-US" sz="1000" dirty="0"/>
              <a:t> alla</a:t>
            </a:r>
            <a:endParaRPr lang="en-GB" sz="10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022F2CA-AC8C-459E-8697-E5BB916BA7EF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605E846-F6C1-488D-82B0-4645153CF394}"/>
              </a:ext>
            </a:extLst>
          </p:cNvPr>
          <p:cNvCxnSpPr>
            <a:cxnSpLocks/>
            <a:stCxn id="118" idx="1"/>
            <a:endCxn id="114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D84A5D8-1E04-4BF9-A5AD-4932633EC9AC}"/>
              </a:ext>
            </a:extLst>
          </p:cNvPr>
          <p:cNvCxnSpPr>
            <a:cxnSpLocks/>
            <a:stCxn id="118" idx="3"/>
            <a:endCxn id="142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347335-E26E-4FD5-A68E-61E61BFC118D}"/>
              </a:ext>
            </a:extLst>
          </p:cNvPr>
          <p:cNvCxnSpPr>
            <a:stCxn id="7" idx="0"/>
            <a:endCxn id="118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904AF-9A56-4409-AFA0-61E3B8FBCEF6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3842736-EDB5-4D5A-AD92-ADE08EBDFB28}"/>
              </a:ext>
            </a:extLst>
          </p:cNvPr>
          <p:cNvCxnSpPr>
            <a:stCxn id="142" idx="3"/>
            <a:endCxn id="165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C53E33F-2E8D-4145-AFF8-E30C4956B8AD}"/>
              </a:ext>
            </a:extLst>
          </p:cNvPr>
          <p:cNvCxnSpPr>
            <a:stCxn id="165" idx="3"/>
            <a:endCxn id="23" idx="1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7173ED9-6FB5-4903-B37C-F54C7B9E5CEB}"/>
              </a:ext>
            </a:extLst>
          </p:cNvPr>
          <p:cNvCxnSpPr>
            <a:stCxn id="165" idx="3"/>
            <a:endCxn id="25" idx="1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2527518-420E-4A74-8381-DE60166B9CF9}"/>
              </a:ext>
            </a:extLst>
          </p:cNvPr>
          <p:cNvCxnSpPr>
            <a:stCxn id="124" idx="3"/>
            <a:endCxn id="21" idx="1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AEA43F7-C2AA-4064-A23C-DDE3DE1631EC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r>
              <a:rPr lang="en-US" sz="1000" dirty="0"/>
              <a:t> </a:t>
            </a:r>
            <a:r>
              <a:rPr lang="en-US" sz="1000" dirty="0" err="1"/>
              <a:t>risultati</a:t>
            </a:r>
            <a:endParaRPr lang="en-GB" sz="1000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6BE50544-49DF-49FA-BC1E-B787D2AAC27E}"/>
              </a:ext>
            </a:extLst>
          </p:cNvPr>
          <p:cNvSpPr/>
          <p:nvPr/>
        </p:nvSpPr>
        <p:spPr>
          <a:xfrm>
            <a:off x="2967461" y="606137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Navigatore</a:t>
            </a:r>
            <a:r>
              <a:rPr lang="en-US" sz="1400" dirty="0"/>
              <a:t> File</a:t>
            </a:r>
            <a:endParaRPr lang="en-GB" sz="1400" dirty="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330101C-C52A-46A0-95DF-DBDF11BA8EBD}"/>
              </a:ext>
            </a:extLst>
          </p:cNvPr>
          <p:cNvCxnSpPr>
            <a:stCxn id="118" idx="3"/>
            <a:endCxn id="212" idx="0"/>
          </p:cNvCxnSpPr>
          <p:nvPr/>
        </p:nvCxnSpPr>
        <p:spPr>
          <a:xfrm>
            <a:off x="2611289" y="4943723"/>
            <a:ext cx="866784" cy="11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2009015-9C8B-4AB5-A469-8B1DC0777C77}"/>
              </a:ext>
            </a:extLst>
          </p:cNvPr>
          <p:cNvCxnSpPr>
            <a:stCxn id="124" idx="0"/>
            <a:endCxn id="51" idx="2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C936F16-6C03-4972-82B5-603B9A6BC691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AF45D711-6B08-4FF7-944A-CC3F0C2FED9E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>
            <a:off x="488551" y="639864"/>
            <a:ext cx="240721" cy="5161037"/>
          </a:xfrm>
          <a:prstGeom prst="bentConnector3">
            <a:avLst>
              <a:gd name="adj1" fmla="val 256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9231221-ECA3-4E7A-B79A-F6D1AA541270}"/>
              </a:ext>
            </a:extLst>
          </p:cNvPr>
          <p:cNvCxnSpPr>
            <a:stCxn id="15" idx="3"/>
            <a:endCxn id="5" idx="0"/>
          </p:cNvCxnSpPr>
          <p:nvPr/>
        </p:nvCxnSpPr>
        <p:spPr>
          <a:xfrm>
            <a:off x="1377686" y="639863"/>
            <a:ext cx="4718314" cy="8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F7675171-64A9-4519-B2E3-F0BADB778C3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0D122D7-B93B-4CCE-994C-359338BBF107}"/>
              </a:ext>
            </a:extLst>
          </p:cNvPr>
          <p:cNvSpPr/>
          <p:nvPr/>
        </p:nvSpPr>
        <p:spPr>
          <a:xfrm>
            <a:off x="8770776" y="2802804"/>
            <a:ext cx="3247342" cy="385925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50B20-7BD9-4282-9FD7-387DADC0E2A7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D86805-29F8-4565-B938-D59A419E84C9}"/>
              </a:ext>
            </a:extLst>
          </p:cNvPr>
          <p:cNvSpPr/>
          <p:nvPr/>
        </p:nvSpPr>
        <p:spPr>
          <a:xfrm>
            <a:off x="9230317" y="4598304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</a:rPr>
              <a:t>Jamovi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73CF6E-996D-423C-AC7C-81FDA19F780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6096000" y="1892602"/>
            <a:ext cx="3658629" cy="27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75E1A7-5B72-4FE4-9443-416756C0338D}"/>
              </a:ext>
            </a:extLst>
          </p:cNvPr>
          <p:cNvSpPr txBox="1"/>
          <p:nvPr/>
        </p:nvSpPr>
        <p:spPr>
          <a:xfrm>
            <a:off x="488550" y="43980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Ambiente</a:t>
            </a:r>
            <a:r>
              <a:rPr lang="en-US" sz="1000" dirty="0"/>
              <a:t> di </a:t>
            </a:r>
            <a:r>
              <a:rPr lang="en-US" sz="1000" dirty="0" err="1"/>
              <a:t>lavoro</a:t>
            </a:r>
            <a:r>
              <a:rPr lang="en-US" sz="1000" dirty="0"/>
              <a:t> per 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812F5-D8F4-4CBE-ADA7-73CC6D62B8C8}"/>
              </a:ext>
            </a:extLst>
          </p:cNvPr>
          <p:cNvSpPr txBox="1"/>
          <p:nvPr/>
        </p:nvSpPr>
        <p:spPr>
          <a:xfrm>
            <a:off x="7777943" y="3310799"/>
            <a:ext cx="7999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Funziona</a:t>
            </a:r>
            <a:r>
              <a:rPr lang="en-US" sz="1000" dirty="0"/>
              <a:t> </a:t>
            </a:r>
            <a:r>
              <a:rPr lang="en-US" sz="1000" dirty="0" err="1"/>
              <a:t>grazie</a:t>
            </a:r>
            <a:r>
              <a:rPr lang="en-US" sz="1000" dirty="0"/>
              <a:t> a</a:t>
            </a:r>
            <a:endParaRPr lang="en-GB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Pacchetti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Aggiungono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Dati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Funzionalita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Analisi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Grafici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Modelli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82AD02C-65E3-4D98-8426-F591ACBE69B7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4A947C-BD1C-4CC8-BF56-F8F029A9FDF6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612611-D800-4BCC-A90E-76FA5BEC05CA}"/>
              </a:ext>
            </a:extLst>
          </p:cNvPr>
          <p:cNvCxnSpPr>
            <a:stCxn id="114" idx="0"/>
            <a:endCxn id="51" idx="2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D5407F3-E32D-4F0C-869A-442AECCEF543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73508BE-D5EE-4B07-89AB-F95BA053849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9BA6E7-D1DE-4462-8744-A56FDB210E02}"/>
              </a:ext>
            </a:extLst>
          </p:cNvPr>
          <p:cNvCxnSpPr>
            <a:cxnSpLocks/>
            <a:stCxn id="118" idx="0"/>
            <a:endCxn id="12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68E9A3-5E1E-43B7-BE7E-0C51216913B5}"/>
              </a:ext>
            </a:extLst>
          </p:cNvPr>
          <p:cNvCxnSpPr>
            <a:cxnSpLocks/>
            <a:stCxn id="124" idx="0"/>
            <a:endCxn id="5" idx="1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9B2F9E-A146-4951-BF10-C0288ED609F5}"/>
              </a:ext>
            </a:extLst>
          </p:cNvPr>
          <p:cNvSpPr txBox="1"/>
          <p:nvPr/>
        </p:nvSpPr>
        <p:spPr>
          <a:xfrm>
            <a:off x="4079613" y="2456123"/>
            <a:ext cx="8891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Comunica</a:t>
            </a:r>
            <a:r>
              <a:rPr lang="en-US" sz="1000" dirty="0"/>
              <a:t> </a:t>
            </a:r>
            <a:r>
              <a:rPr lang="en-US" sz="1000" dirty="0" err="1"/>
              <a:t>direttamente</a:t>
            </a:r>
            <a:r>
              <a:rPr lang="en-US" sz="1000" dirty="0"/>
              <a:t> con</a:t>
            </a:r>
            <a:endParaRPr lang="en-GB" sz="10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762A67E-A842-45B3-B72F-A9A856DFAADA}"/>
              </a:ext>
            </a:extLst>
          </p:cNvPr>
          <p:cNvCxnSpPr>
            <a:stCxn id="114" idx="3"/>
            <a:endCxn id="124" idx="1"/>
          </p:cNvCxnSpPr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E963DD3-9F2E-4715-AA3E-F1AE6E222235}"/>
              </a:ext>
            </a:extLst>
          </p:cNvPr>
          <p:cNvSpPr txBox="1"/>
          <p:nvPr/>
        </p:nvSpPr>
        <p:spPr>
          <a:xfrm>
            <a:off x="1722154" y="379078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Invia</a:t>
            </a:r>
            <a:r>
              <a:rPr lang="en-US" sz="1000" dirty="0"/>
              <a:t> alla</a:t>
            </a:r>
            <a:endParaRPr lang="en-GB" sz="10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022F2CA-AC8C-459E-8697-E5BB916BA7EF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605E846-F6C1-488D-82B0-4645153CF394}"/>
              </a:ext>
            </a:extLst>
          </p:cNvPr>
          <p:cNvCxnSpPr>
            <a:cxnSpLocks/>
            <a:stCxn id="118" idx="1"/>
            <a:endCxn id="114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D84A5D8-1E04-4BF9-A5AD-4932633EC9AC}"/>
              </a:ext>
            </a:extLst>
          </p:cNvPr>
          <p:cNvCxnSpPr>
            <a:cxnSpLocks/>
            <a:stCxn id="118" idx="3"/>
            <a:endCxn id="142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347335-E26E-4FD5-A68E-61E61BFC118D}"/>
              </a:ext>
            </a:extLst>
          </p:cNvPr>
          <p:cNvCxnSpPr>
            <a:stCxn id="7" idx="0"/>
            <a:endCxn id="118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904AF-9A56-4409-AFA0-61E3B8FBCEF6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3842736-EDB5-4D5A-AD92-ADE08EBDFB28}"/>
              </a:ext>
            </a:extLst>
          </p:cNvPr>
          <p:cNvCxnSpPr>
            <a:stCxn id="142" idx="3"/>
            <a:endCxn id="165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C53E33F-2E8D-4145-AFF8-E30C4956B8AD}"/>
              </a:ext>
            </a:extLst>
          </p:cNvPr>
          <p:cNvCxnSpPr>
            <a:stCxn id="165" idx="3"/>
            <a:endCxn id="23" idx="1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7173ED9-6FB5-4903-B37C-F54C7B9E5CEB}"/>
              </a:ext>
            </a:extLst>
          </p:cNvPr>
          <p:cNvCxnSpPr>
            <a:stCxn id="165" idx="3"/>
            <a:endCxn id="25" idx="1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2527518-420E-4A74-8381-DE60166B9CF9}"/>
              </a:ext>
            </a:extLst>
          </p:cNvPr>
          <p:cNvCxnSpPr>
            <a:stCxn id="124" idx="3"/>
            <a:endCxn id="21" idx="1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AEA43F7-C2AA-4064-A23C-DDE3DE1631EC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r>
              <a:rPr lang="en-US" sz="1000" dirty="0"/>
              <a:t> </a:t>
            </a:r>
            <a:r>
              <a:rPr lang="en-US" sz="1000" dirty="0" err="1"/>
              <a:t>risultati</a:t>
            </a:r>
            <a:endParaRPr lang="en-GB" sz="1000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6BE50544-49DF-49FA-BC1E-B787D2AAC27E}"/>
              </a:ext>
            </a:extLst>
          </p:cNvPr>
          <p:cNvSpPr/>
          <p:nvPr/>
        </p:nvSpPr>
        <p:spPr>
          <a:xfrm>
            <a:off x="2967461" y="606137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Navigatore</a:t>
            </a:r>
            <a:r>
              <a:rPr lang="en-US" sz="1400" dirty="0"/>
              <a:t> File</a:t>
            </a:r>
            <a:endParaRPr lang="en-GB" sz="1400" dirty="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330101C-C52A-46A0-95DF-DBDF11BA8EBD}"/>
              </a:ext>
            </a:extLst>
          </p:cNvPr>
          <p:cNvCxnSpPr>
            <a:stCxn id="118" idx="3"/>
            <a:endCxn id="212" idx="0"/>
          </p:cNvCxnSpPr>
          <p:nvPr/>
        </p:nvCxnSpPr>
        <p:spPr>
          <a:xfrm>
            <a:off x="2611289" y="4943723"/>
            <a:ext cx="866784" cy="11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2009015-9C8B-4AB5-A469-8B1DC0777C77}"/>
              </a:ext>
            </a:extLst>
          </p:cNvPr>
          <p:cNvCxnSpPr>
            <a:stCxn id="124" idx="0"/>
            <a:endCxn id="51" idx="2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C936F16-6C03-4972-82B5-603B9A6BC691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F14169B-84BD-49FD-A402-751C8B67886A}"/>
              </a:ext>
            </a:extLst>
          </p:cNvPr>
          <p:cNvSpPr txBox="1"/>
          <p:nvPr/>
        </p:nvSpPr>
        <p:spPr>
          <a:xfrm>
            <a:off x="7536136" y="4625888"/>
            <a:ext cx="9140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</a:t>
            </a:r>
          </a:p>
          <a:p>
            <a:pPr algn="ctr"/>
            <a:r>
              <a:rPr lang="en-US" sz="1000" i="1" dirty="0"/>
              <a:t>Punta-e-</a:t>
            </a:r>
            <a:r>
              <a:rPr lang="en-US" sz="1000" i="1" dirty="0" err="1"/>
              <a:t>clicca</a:t>
            </a:r>
            <a:endParaRPr lang="en-US" sz="1000" i="1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F881218-D21D-4A5C-A515-B344D9E7E9C6}"/>
              </a:ext>
            </a:extLst>
          </p:cNvPr>
          <p:cNvCxnSpPr>
            <a:stCxn id="9" idx="1"/>
            <a:endCxn id="220" idx="3"/>
          </p:cNvCxnSpPr>
          <p:nvPr/>
        </p:nvCxnSpPr>
        <p:spPr>
          <a:xfrm flipH="1">
            <a:off x="8450217" y="4820612"/>
            <a:ext cx="780100" cy="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45359DB-C6B7-48F5-8E0E-89592FF686C6}"/>
              </a:ext>
            </a:extLst>
          </p:cNvPr>
          <p:cNvCxnSpPr>
            <a:stCxn id="220" idx="1"/>
            <a:endCxn id="21" idx="3"/>
          </p:cNvCxnSpPr>
          <p:nvPr/>
        </p:nvCxnSpPr>
        <p:spPr>
          <a:xfrm flipH="1" flipV="1">
            <a:off x="6634011" y="3935314"/>
            <a:ext cx="902125" cy="89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13AB0DE-4320-4500-B701-B2A51C50DACF}"/>
              </a:ext>
            </a:extLst>
          </p:cNvPr>
          <p:cNvCxnSpPr>
            <a:stCxn id="220" idx="1"/>
            <a:endCxn id="23" idx="3"/>
          </p:cNvCxnSpPr>
          <p:nvPr/>
        </p:nvCxnSpPr>
        <p:spPr>
          <a:xfrm flipH="1">
            <a:off x="6634011" y="4825943"/>
            <a:ext cx="902125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6D74D83-0345-4D0A-AAD4-93648EE960C3}"/>
              </a:ext>
            </a:extLst>
          </p:cNvPr>
          <p:cNvCxnSpPr>
            <a:stCxn id="220" idx="1"/>
            <a:endCxn id="25" idx="3"/>
          </p:cNvCxnSpPr>
          <p:nvPr/>
        </p:nvCxnSpPr>
        <p:spPr>
          <a:xfrm flipH="1">
            <a:off x="6641921" y="4825943"/>
            <a:ext cx="894215" cy="7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AF45D711-6B08-4FF7-944A-CC3F0C2FED9E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>
            <a:off x="488551" y="639864"/>
            <a:ext cx="240721" cy="5161037"/>
          </a:xfrm>
          <a:prstGeom prst="bentConnector3">
            <a:avLst>
              <a:gd name="adj1" fmla="val 256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9231221-ECA3-4E7A-B79A-F6D1AA541270}"/>
              </a:ext>
            </a:extLst>
          </p:cNvPr>
          <p:cNvCxnSpPr>
            <a:stCxn id="15" idx="3"/>
            <a:endCxn id="5" idx="0"/>
          </p:cNvCxnSpPr>
          <p:nvPr/>
        </p:nvCxnSpPr>
        <p:spPr>
          <a:xfrm>
            <a:off x="1377686" y="639863"/>
            <a:ext cx="4718314" cy="8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F7675171-64A9-4519-B2E3-F0BADB778C3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0D122D7-B93B-4CCE-994C-359338BBF107}"/>
              </a:ext>
            </a:extLst>
          </p:cNvPr>
          <p:cNvSpPr/>
          <p:nvPr/>
        </p:nvSpPr>
        <p:spPr>
          <a:xfrm>
            <a:off x="8770776" y="2802804"/>
            <a:ext cx="3247342" cy="385925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50B20-7BD9-4282-9FD7-387DADC0E2A7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D86805-29F8-4565-B938-D59A419E84C9}"/>
              </a:ext>
            </a:extLst>
          </p:cNvPr>
          <p:cNvSpPr/>
          <p:nvPr/>
        </p:nvSpPr>
        <p:spPr>
          <a:xfrm>
            <a:off x="9230317" y="4598304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</a:rPr>
              <a:t>Jamovi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73CF6E-996D-423C-AC7C-81FDA19F780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6096000" y="1892602"/>
            <a:ext cx="3658629" cy="27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75E1A7-5B72-4FE4-9443-416756C0338D}"/>
              </a:ext>
            </a:extLst>
          </p:cNvPr>
          <p:cNvSpPr txBox="1"/>
          <p:nvPr/>
        </p:nvSpPr>
        <p:spPr>
          <a:xfrm>
            <a:off x="488550" y="43980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Ambiente</a:t>
            </a:r>
            <a:r>
              <a:rPr lang="en-US" sz="1000" dirty="0"/>
              <a:t> di </a:t>
            </a:r>
            <a:r>
              <a:rPr lang="en-US" sz="1000" dirty="0" err="1"/>
              <a:t>lavoro</a:t>
            </a:r>
            <a:r>
              <a:rPr lang="en-US" sz="1000" dirty="0"/>
              <a:t> per 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812F5-D8F4-4CBE-ADA7-73CC6D62B8C8}"/>
              </a:ext>
            </a:extLst>
          </p:cNvPr>
          <p:cNvSpPr txBox="1"/>
          <p:nvPr/>
        </p:nvSpPr>
        <p:spPr>
          <a:xfrm>
            <a:off x="7777943" y="3310799"/>
            <a:ext cx="7999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Funziona</a:t>
            </a:r>
            <a:r>
              <a:rPr lang="en-US" sz="1000" dirty="0"/>
              <a:t> </a:t>
            </a:r>
            <a:r>
              <a:rPr lang="en-US" sz="1000" dirty="0" err="1"/>
              <a:t>grazie</a:t>
            </a:r>
            <a:r>
              <a:rPr lang="en-US" sz="1000" dirty="0"/>
              <a:t> a</a:t>
            </a:r>
            <a:endParaRPr lang="en-GB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Pacchetti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Aggiungono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Dati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Funzionalita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Analisi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Grafici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Modelli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82AD02C-65E3-4D98-8426-F591ACBE69B7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4A947C-BD1C-4CC8-BF56-F8F029A9FDF6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612611-D800-4BCC-A90E-76FA5BEC05CA}"/>
              </a:ext>
            </a:extLst>
          </p:cNvPr>
          <p:cNvCxnSpPr>
            <a:stCxn id="114" idx="0"/>
            <a:endCxn id="51" idx="2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D5407F3-E32D-4F0C-869A-442AECCEF543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73508BE-D5EE-4B07-89AB-F95BA053849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9BA6E7-D1DE-4462-8744-A56FDB210E02}"/>
              </a:ext>
            </a:extLst>
          </p:cNvPr>
          <p:cNvCxnSpPr>
            <a:cxnSpLocks/>
            <a:stCxn id="118" idx="0"/>
            <a:endCxn id="12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68E9A3-5E1E-43B7-BE7E-0C51216913B5}"/>
              </a:ext>
            </a:extLst>
          </p:cNvPr>
          <p:cNvCxnSpPr>
            <a:cxnSpLocks/>
            <a:stCxn id="124" idx="0"/>
            <a:endCxn id="5" idx="1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9B2F9E-A146-4951-BF10-C0288ED609F5}"/>
              </a:ext>
            </a:extLst>
          </p:cNvPr>
          <p:cNvSpPr txBox="1"/>
          <p:nvPr/>
        </p:nvSpPr>
        <p:spPr>
          <a:xfrm>
            <a:off x="4079613" y="2456123"/>
            <a:ext cx="8891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Comunica</a:t>
            </a:r>
            <a:r>
              <a:rPr lang="en-US" sz="1000" dirty="0"/>
              <a:t> </a:t>
            </a:r>
            <a:r>
              <a:rPr lang="en-US" sz="1000" dirty="0" err="1"/>
              <a:t>direttamente</a:t>
            </a:r>
            <a:r>
              <a:rPr lang="en-US" sz="1000" dirty="0"/>
              <a:t> con</a:t>
            </a:r>
            <a:endParaRPr lang="en-GB" sz="10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762A67E-A842-45B3-B72F-A9A856DFAADA}"/>
              </a:ext>
            </a:extLst>
          </p:cNvPr>
          <p:cNvCxnSpPr>
            <a:stCxn id="114" idx="3"/>
            <a:endCxn id="124" idx="1"/>
          </p:cNvCxnSpPr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E963DD3-9F2E-4715-AA3E-F1AE6E222235}"/>
              </a:ext>
            </a:extLst>
          </p:cNvPr>
          <p:cNvSpPr txBox="1"/>
          <p:nvPr/>
        </p:nvSpPr>
        <p:spPr>
          <a:xfrm>
            <a:off x="1722154" y="379078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Invia</a:t>
            </a:r>
            <a:r>
              <a:rPr lang="en-US" sz="1000" dirty="0"/>
              <a:t> alla</a:t>
            </a:r>
            <a:endParaRPr lang="en-GB" sz="10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022F2CA-AC8C-459E-8697-E5BB916BA7EF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605E846-F6C1-488D-82B0-4645153CF394}"/>
              </a:ext>
            </a:extLst>
          </p:cNvPr>
          <p:cNvCxnSpPr>
            <a:cxnSpLocks/>
            <a:stCxn id="118" idx="1"/>
            <a:endCxn id="114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D84A5D8-1E04-4BF9-A5AD-4932633EC9AC}"/>
              </a:ext>
            </a:extLst>
          </p:cNvPr>
          <p:cNvCxnSpPr>
            <a:cxnSpLocks/>
            <a:stCxn id="118" idx="3"/>
            <a:endCxn id="142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347335-E26E-4FD5-A68E-61E61BFC118D}"/>
              </a:ext>
            </a:extLst>
          </p:cNvPr>
          <p:cNvCxnSpPr>
            <a:stCxn id="7" idx="0"/>
            <a:endCxn id="118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904AF-9A56-4409-AFA0-61E3B8FBCEF6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3842736-EDB5-4D5A-AD92-ADE08EBDFB28}"/>
              </a:ext>
            </a:extLst>
          </p:cNvPr>
          <p:cNvCxnSpPr>
            <a:stCxn id="142" idx="3"/>
            <a:endCxn id="165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C53E33F-2E8D-4145-AFF8-E30C4956B8AD}"/>
              </a:ext>
            </a:extLst>
          </p:cNvPr>
          <p:cNvCxnSpPr>
            <a:stCxn id="165" idx="3"/>
            <a:endCxn id="23" idx="1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7173ED9-6FB5-4903-B37C-F54C7B9E5CEB}"/>
              </a:ext>
            </a:extLst>
          </p:cNvPr>
          <p:cNvCxnSpPr>
            <a:stCxn id="165" idx="3"/>
            <a:endCxn id="25" idx="1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2527518-420E-4A74-8381-DE60166B9CF9}"/>
              </a:ext>
            </a:extLst>
          </p:cNvPr>
          <p:cNvCxnSpPr>
            <a:stCxn id="124" idx="3"/>
            <a:endCxn id="21" idx="1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AEA43F7-C2AA-4064-A23C-DDE3DE1631EC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r>
              <a:rPr lang="en-US" sz="1000" dirty="0"/>
              <a:t> </a:t>
            </a:r>
            <a:r>
              <a:rPr lang="en-US" sz="1000" dirty="0" err="1"/>
              <a:t>risultati</a:t>
            </a:r>
            <a:endParaRPr lang="en-GB" sz="1000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6BE50544-49DF-49FA-BC1E-B787D2AAC27E}"/>
              </a:ext>
            </a:extLst>
          </p:cNvPr>
          <p:cNvSpPr/>
          <p:nvPr/>
        </p:nvSpPr>
        <p:spPr>
          <a:xfrm>
            <a:off x="2967461" y="606137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Navigatore</a:t>
            </a:r>
            <a:r>
              <a:rPr lang="en-US" sz="1400" dirty="0"/>
              <a:t> File</a:t>
            </a:r>
            <a:endParaRPr lang="en-GB" sz="1400" dirty="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330101C-C52A-46A0-95DF-DBDF11BA8EBD}"/>
              </a:ext>
            </a:extLst>
          </p:cNvPr>
          <p:cNvCxnSpPr>
            <a:stCxn id="118" idx="3"/>
            <a:endCxn id="212" idx="0"/>
          </p:cNvCxnSpPr>
          <p:nvPr/>
        </p:nvCxnSpPr>
        <p:spPr>
          <a:xfrm>
            <a:off x="2611289" y="4943723"/>
            <a:ext cx="866784" cy="11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2009015-9C8B-4AB5-A469-8B1DC0777C77}"/>
              </a:ext>
            </a:extLst>
          </p:cNvPr>
          <p:cNvCxnSpPr>
            <a:stCxn id="124" idx="0"/>
            <a:endCxn id="51" idx="2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C936F16-6C03-4972-82B5-603B9A6BC691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F14169B-84BD-49FD-A402-751C8B67886A}"/>
              </a:ext>
            </a:extLst>
          </p:cNvPr>
          <p:cNvSpPr txBox="1"/>
          <p:nvPr/>
        </p:nvSpPr>
        <p:spPr>
          <a:xfrm>
            <a:off x="7536136" y="4625888"/>
            <a:ext cx="9140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</a:t>
            </a:r>
          </a:p>
          <a:p>
            <a:pPr algn="ctr"/>
            <a:r>
              <a:rPr lang="en-US" sz="1000" i="1" dirty="0"/>
              <a:t>Punta-e-</a:t>
            </a:r>
            <a:r>
              <a:rPr lang="en-US" sz="1000" i="1" dirty="0" err="1"/>
              <a:t>clicca</a:t>
            </a:r>
            <a:endParaRPr lang="en-US" sz="1000" i="1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F881218-D21D-4A5C-A515-B344D9E7E9C6}"/>
              </a:ext>
            </a:extLst>
          </p:cNvPr>
          <p:cNvCxnSpPr>
            <a:stCxn id="9" idx="1"/>
            <a:endCxn id="220" idx="3"/>
          </p:cNvCxnSpPr>
          <p:nvPr/>
        </p:nvCxnSpPr>
        <p:spPr>
          <a:xfrm flipH="1">
            <a:off x="8450217" y="4820612"/>
            <a:ext cx="780100" cy="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45359DB-C6B7-48F5-8E0E-89592FF686C6}"/>
              </a:ext>
            </a:extLst>
          </p:cNvPr>
          <p:cNvCxnSpPr>
            <a:stCxn id="220" idx="1"/>
            <a:endCxn id="21" idx="3"/>
          </p:cNvCxnSpPr>
          <p:nvPr/>
        </p:nvCxnSpPr>
        <p:spPr>
          <a:xfrm flipH="1" flipV="1">
            <a:off x="6634011" y="3935314"/>
            <a:ext cx="902125" cy="89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13AB0DE-4320-4500-B701-B2A51C50DACF}"/>
              </a:ext>
            </a:extLst>
          </p:cNvPr>
          <p:cNvCxnSpPr>
            <a:stCxn id="220" idx="1"/>
            <a:endCxn id="23" idx="3"/>
          </p:cNvCxnSpPr>
          <p:nvPr/>
        </p:nvCxnSpPr>
        <p:spPr>
          <a:xfrm flipH="1">
            <a:off x="6634011" y="4825943"/>
            <a:ext cx="902125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6D74D83-0345-4D0A-AAD4-93648EE960C3}"/>
              </a:ext>
            </a:extLst>
          </p:cNvPr>
          <p:cNvCxnSpPr>
            <a:stCxn id="220" idx="1"/>
            <a:endCxn id="25" idx="3"/>
          </p:cNvCxnSpPr>
          <p:nvPr/>
        </p:nvCxnSpPr>
        <p:spPr>
          <a:xfrm flipH="1">
            <a:off x="6641921" y="4825943"/>
            <a:ext cx="894215" cy="7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AF45D711-6B08-4FF7-944A-CC3F0C2FED9E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>
            <a:off x="488551" y="639864"/>
            <a:ext cx="240721" cy="5161037"/>
          </a:xfrm>
          <a:prstGeom prst="bentConnector3">
            <a:avLst>
              <a:gd name="adj1" fmla="val 256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9231221-ECA3-4E7A-B79A-F6D1AA541270}"/>
              </a:ext>
            </a:extLst>
          </p:cNvPr>
          <p:cNvCxnSpPr>
            <a:stCxn id="15" idx="3"/>
            <a:endCxn id="5" idx="0"/>
          </p:cNvCxnSpPr>
          <p:nvPr/>
        </p:nvCxnSpPr>
        <p:spPr>
          <a:xfrm>
            <a:off x="1377686" y="639863"/>
            <a:ext cx="4718314" cy="8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BA179E04-CA90-48C1-80A0-BFEBADD0852B}"/>
              </a:ext>
            </a:extLst>
          </p:cNvPr>
          <p:cNvSpPr/>
          <p:nvPr/>
        </p:nvSpPr>
        <p:spPr>
          <a:xfrm>
            <a:off x="10804251" y="3682748"/>
            <a:ext cx="1137538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Spreadsheet</a:t>
            </a:r>
            <a:endParaRPr lang="en-GB" sz="1400" dirty="0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55BE34F1-35F0-4360-B90B-1C0686A0958A}"/>
              </a:ext>
            </a:extLst>
          </p:cNvPr>
          <p:cNvCxnSpPr>
            <a:stCxn id="9" idx="3"/>
            <a:endCxn id="260" idx="2"/>
          </p:cNvCxnSpPr>
          <p:nvPr/>
        </p:nvCxnSpPr>
        <p:spPr>
          <a:xfrm flipV="1">
            <a:off x="10278940" y="4145047"/>
            <a:ext cx="1094080" cy="67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0735F22-758B-4C3F-8CAE-6CABD2CEB23F}"/>
              </a:ext>
            </a:extLst>
          </p:cNvPr>
          <p:cNvSpPr txBox="1"/>
          <p:nvPr/>
        </p:nvSpPr>
        <p:spPr>
          <a:xfrm>
            <a:off x="10404985" y="437714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1D0547A-6CB3-424D-BCAB-ADC33C8B48C9}"/>
              </a:ext>
            </a:extLst>
          </p:cNvPr>
          <p:cNvCxnSpPr>
            <a:stCxn id="260" idx="0"/>
            <a:endCxn id="89" idx="2"/>
          </p:cNvCxnSpPr>
          <p:nvPr/>
        </p:nvCxnSpPr>
        <p:spPr>
          <a:xfrm flipH="1" flipV="1">
            <a:off x="11155609" y="1329413"/>
            <a:ext cx="217411" cy="23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FAC7C78E-6B34-4713-A373-2D7A3FA5C1AB}"/>
              </a:ext>
            </a:extLst>
          </p:cNvPr>
          <p:cNvSpPr txBox="1"/>
          <p:nvPr/>
        </p:nvSpPr>
        <p:spPr>
          <a:xfrm>
            <a:off x="10845822" y="2141642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3139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F7675171-64A9-4519-B2E3-F0BADB778C3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0D122D7-B93B-4CCE-994C-359338BBF107}"/>
              </a:ext>
            </a:extLst>
          </p:cNvPr>
          <p:cNvSpPr/>
          <p:nvPr/>
        </p:nvSpPr>
        <p:spPr>
          <a:xfrm>
            <a:off x="8770776" y="2802804"/>
            <a:ext cx="3247342" cy="385925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50B20-7BD9-4282-9FD7-387DADC0E2A7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D86805-29F8-4565-B938-D59A419E84C9}"/>
              </a:ext>
            </a:extLst>
          </p:cNvPr>
          <p:cNvSpPr/>
          <p:nvPr/>
        </p:nvSpPr>
        <p:spPr>
          <a:xfrm>
            <a:off x="9230317" y="4598304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</a:rPr>
              <a:t>Jamovi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73CF6E-996D-423C-AC7C-81FDA19F780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6096000" y="1892602"/>
            <a:ext cx="3658629" cy="27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75E1A7-5B72-4FE4-9443-416756C0338D}"/>
              </a:ext>
            </a:extLst>
          </p:cNvPr>
          <p:cNvSpPr txBox="1"/>
          <p:nvPr/>
        </p:nvSpPr>
        <p:spPr>
          <a:xfrm>
            <a:off x="488550" y="43980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Ambiente</a:t>
            </a:r>
            <a:r>
              <a:rPr lang="en-US" sz="1000" dirty="0"/>
              <a:t> di </a:t>
            </a:r>
            <a:r>
              <a:rPr lang="en-US" sz="1000" dirty="0" err="1"/>
              <a:t>lavoro</a:t>
            </a:r>
            <a:r>
              <a:rPr lang="en-US" sz="1000" dirty="0"/>
              <a:t> per 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812F5-D8F4-4CBE-ADA7-73CC6D62B8C8}"/>
              </a:ext>
            </a:extLst>
          </p:cNvPr>
          <p:cNvSpPr txBox="1"/>
          <p:nvPr/>
        </p:nvSpPr>
        <p:spPr>
          <a:xfrm>
            <a:off x="7777943" y="3310799"/>
            <a:ext cx="7999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Funziona</a:t>
            </a:r>
            <a:r>
              <a:rPr lang="en-US" sz="1000" dirty="0"/>
              <a:t> </a:t>
            </a:r>
            <a:r>
              <a:rPr lang="en-US" sz="1000" dirty="0" err="1"/>
              <a:t>grazie</a:t>
            </a:r>
            <a:r>
              <a:rPr lang="en-US" sz="1000" dirty="0"/>
              <a:t> a</a:t>
            </a:r>
            <a:endParaRPr lang="en-GB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Pacchetti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72DE1F-D08A-48EF-9D68-C8C28662DC8D}"/>
              </a:ext>
            </a:extLst>
          </p:cNvPr>
          <p:cNvSpPr/>
          <p:nvPr/>
        </p:nvSpPr>
        <p:spPr>
          <a:xfrm>
            <a:off x="9842123" y="302567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Moduli</a:t>
            </a:r>
            <a:endParaRPr lang="en-GB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537F9C-58B9-4218-A400-7272BD35BA19}"/>
              </a:ext>
            </a:extLst>
          </p:cNvPr>
          <p:cNvCxnSpPr>
            <a:stCxn id="9" idx="0"/>
            <a:endCxn id="63" idx="2"/>
          </p:cNvCxnSpPr>
          <p:nvPr/>
        </p:nvCxnSpPr>
        <p:spPr>
          <a:xfrm flipV="1">
            <a:off x="9754629" y="3487969"/>
            <a:ext cx="598106" cy="111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816C47A-E41A-424D-9875-6EDA8707935D}"/>
              </a:ext>
            </a:extLst>
          </p:cNvPr>
          <p:cNvSpPr txBox="1"/>
          <p:nvPr/>
        </p:nvSpPr>
        <p:spPr>
          <a:xfrm>
            <a:off x="9599276" y="4008926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1BA68D3-7AFD-4C16-9B34-C43584668E65}"/>
              </a:ext>
            </a:extLst>
          </p:cNvPr>
          <p:cNvCxnSpPr>
            <a:stCxn id="63" idx="0"/>
            <a:endCxn id="57" idx="2"/>
          </p:cNvCxnSpPr>
          <p:nvPr/>
        </p:nvCxnSpPr>
        <p:spPr>
          <a:xfrm flipH="1" flipV="1">
            <a:off x="8543082" y="1910285"/>
            <a:ext cx="1809653" cy="111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61A3043-C345-498F-B771-5840B69E6110}"/>
              </a:ext>
            </a:extLst>
          </p:cNvPr>
          <p:cNvSpPr txBox="1"/>
          <p:nvPr/>
        </p:nvSpPr>
        <p:spPr>
          <a:xfrm>
            <a:off x="8952987" y="2332673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Simili</a:t>
            </a:r>
            <a:r>
              <a:rPr lang="en-US" sz="1000" dirty="0"/>
              <a:t> ai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Aggiungono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D0D82DE-D226-4721-AC9D-0312CE081D57}"/>
              </a:ext>
            </a:extLst>
          </p:cNvPr>
          <p:cNvCxnSpPr>
            <a:stCxn id="63" idx="0"/>
            <a:endCxn id="81" idx="2"/>
          </p:cNvCxnSpPr>
          <p:nvPr/>
        </p:nvCxnSpPr>
        <p:spPr>
          <a:xfrm flipH="1" flipV="1">
            <a:off x="10338884" y="1807755"/>
            <a:ext cx="13851" cy="121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Dati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Funzionalita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Analisi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Grafici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Modelli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82AD02C-65E3-4D98-8426-F591ACBE69B7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4A947C-BD1C-4CC8-BF56-F8F029A9FDF6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612611-D800-4BCC-A90E-76FA5BEC05CA}"/>
              </a:ext>
            </a:extLst>
          </p:cNvPr>
          <p:cNvCxnSpPr>
            <a:stCxn id="114" idx="0"/>
            <a:endCxn id="51" idx="2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D5407F3-E32D-4F0C-869A-442AECCEF543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73508BE-D5EE-4B07-89AB-F95BA053849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9BA6E7-D1DE-4462-8744-A56FDB210E02}"/>
              </a:ext>
            </a:extLst>
          </p:cNvPr>
          <p:cNvCxnSpPr>
            <a:cxnSpLocks/>
            <a:stCxn id="118" idx="0"/>
            <a:endCxn id="12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68E9A3-5E1E-43B7-BE7E-0C51216913B5}"/>
              </a:ext>
            </a:extLst>
          </p:cNvPr>
          <p:cNvCxnSpPr>
            <a:cxnSpLocks/>
            <a:stCxn id="124" idx="0"/>
            <a:endCxn id="5" idx="1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9B2F9E-A146-4951-BF10-C0288ED609F5}"/>
              </a:ext>
            </a:extLst>
          </p:cNvPr>
          <p:cNvSpPr txBox="1"/>
          <p:nvPr/>
        </p:nvSpPr>
        <p:spPr>
          <a:xfrm>
            <a:off x="4079613" y="2456123"/>
            <a:ext cx="8891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Comunica</a:t>
            </a:r>
            <a:r>
              <a:rPr lang="en-US" sz="1000" dirty="0"/>
              <a:t> </a:t>
            </a:r>
            <a:r>
              <a:rPr lang="en-US" sz="1000" dirty="0" err="1"/>
              <a:t>direttamente</a:t>
            </a:r>
            <a:r>
              <a:rPr lang="en-US" sz="1000" dirty="0"/>
              <a:t> con</a:t>
            </a:r>
            <a:endParaRPr lang="en-GB" sz="10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762A67E-A842-45B3-B72F-A9A856DFAADA}"/>
              </a:ext>
            </a:extLst>
          </p:cNvPr>
          <p:cNvCxnSpPr>
            <a:stCxn id="114" idx="3"/>
            <a:endCxn id="124" idx="1"/>
          </p:cNvCxnSpPr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E963DD3-9F2E-4715-AA3E-F1AE6E222235}"/>
              </a:ext>
            </a:extLst>
          </p:cNvPr>
          <p:cNvSpPr txBox="1"/>
          <p:nvPr/>
        </p:nvSpPr>
        <p:spPr>
          <a:xfrm>
            <a:off x="1722154" y="379078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Invia</a:t>
            </a:r>
            <a:r>
              <a:rPr lang="en-US" sz="1000" dirty="0"/>
              <a:t> alla</a:t>
            </a:r>
            <a:endParaRPr lang="en-GB" sz="10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022F2CA-AC8C-459E-8697-E5BB916BA7EF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605E846-F6C1-488D-82B0-4645153CF394}"/>
              </a:ext>
            </a:extLst>
          </p:cNvPr>
          <p:cNvCxnSpPr>
            <a:cxnSpLocks/>
            <a:stCxn id="118" idx="1"/>
            <a:endCxn id="114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D84A5D8-1E04-4BF9-A5AD-4932633EC9AC}"/>
              </a:ext>
            </a:extLst>
          </p:cNvPr>
          <p:cNvCxnSpPr>
            <a:cxnSpLocks/>
            <a:stCxn id="118" idx="3"/>
            <a:endCxn id="142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347335-E26E-4FD5-A68E-61E61BFC118D}"/>
              </a:ext>
            </a:extLst>
          </p:cNvPr>
          <p:cNvCxnSpPr>
            <a:stCxn id="7" idx="0"/>
            <a:endCxn id="118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904AF-9A56-4409-AFA0-61E3B8FBCEF6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3842736-EDB5-4D5A-AD92-ADE08EBDFB28}"/>
              </a:ext>
            </a:extLst>
          </p:cNvPr>
          <p:cNvCxnSpPr>
            <a:stCxn id="142" idx="3"/>
            <a:endCxn id="165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C53E33F-2E8D-4145-AFF8-E30C4956B8AD}"/>
              </a:ext>
            </a:extLst>
          </p:cNvPr>
          <p:cNvCxnSpPr>
            <a:stCxn id="165" idx="3"/>
            <a:endCxn id="23" idx="1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7173ED9-6FB5-4903-B37C-F54C7B9E5CEB}"/>
              </a:ext>
            </a:extLst>
          </p:cNvPr>
          <p:cNvCxnSpPr>
            <a:stCxn id="165" idx="3"/>
            <a:endCxn id="25" idx="1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2527518-420E-4A74-8381-DE60166B9CF9}"/>
              </a:ext>
            </a:extLst>
          </p:cNvPr>
          <p:cNvCxnSpPr>
            <a:stCxn id="124" idx="3"/>
            <a:endCxn id="21" idx="1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AEA43F7-C2AA-4064-A23C-DDE3DE1631EC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r>
              <a:rPr lang="en-US" sz="1000" dirty="0"/>
              <a:t> </a:t>
            </a:r>
            <a:r>
              <a:rPr lang="en-US" sz="1000" dirty="0" err="1"/>
              <a:t>risultati</a:t>
            </a:r>
            <a:endParaRPr lang="en-GB" sz="1000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6BE50544-49DF-49FA-BC1E-B787D2AAC27E}"/>
              </a:ext>
            </a:extLst>
          </p:cNvPr>
          <p:cNvSpPr/>
          <p:nvPr/>
        </p:nvSpPr>
        <p:spPr>
          <a:xfrm>
            <a:off x="2967461" y="606137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Navigatore</a:t>
            </a:r>
            <a:r>
              <a:rPr lang="en-US" sz="1400" dirty="0"/>
              <a:t> File</a:t>
            </a:r>
            <a:endParaRPr lang="en-GB" sz="1400" dirty="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330101C-C52A-46A0-95DF-DBDF11BA8EBD}"/>
              </a:ext>
            </a:extLst>
          </p:cNvPr>
          <p:cNvCxnSpPr>
            <a:stCxn id="118" idx="3"/>
            <a:endCxn id="212" idx="0"/>
          </p:cNvCxnSpPr>
          <p:nvPr/>
        </p:nvCxnSpPr>
        <p:spPr>
          <a:xfrm>
            <a:off x="2611289" y="4943723"/>
            <a:ext cx="866784" cy="11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2009015-9C8B-4AB5-A469-8B1DC0777C77}"/>
              </a:ext>
            </a:extLst>
          </p:cNvPr>
          <p:cNvCxnSpPr>
            <a:stCxn id="124" idx="0"/>
            <a:endCxn id="51" idx="2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C936F16-6C03-4972-82B5-603B9A6BC691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F14169B-84BD-49FD-A402-751C8B67886A}"/>
              </a:ext>
            </a:extLst>
          </p:cNvPr>
          <p:cNvSpPr txBox="1"/>
          <p:nvPr/>
        </p:nvSpPr>
        <p:spPr>
          <a:xfrm>
            <a:off x="7536136" y="4625888"/>
            <a:ext cx="9140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</a:t>
            </a:r>
          </a:p>
          <a:p>
            <a:pPr algn="ctr"/>
            <a:r>
              <a:rPr lang="en-US" sz="1000" i="1" dirty="0"/>
              <a:t>Punta-e-</a:t>
            </a:r>
            <a:r>
              <a:rPr lang="en-US" sz="1000" i="1" dirty="0" err="1"/>
              <a:t>clicca</a:t>
            </a:r>
            <a:endParaRPr lang="en-US" sz="1000" i="1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F881218-D21D-4A5C-A515-B344D9E7E9C6}"/>
              </a:ext>
            </a:extLst>
          </p:cNvPr>
          <p:cNvCxnSpPr>
            <a:stCxn id="9" idx="1"/>
            <a:endCxn id="220" idx="3"/>
          </p:cNvCxnSpPr>
          <p:nvPr/>
        </p:nvCxnSpPr>
        <p:spPr>
          <a:xfrm flipH="1">
            <a:off x="8450217" y="4820612"/>
            <a:ext cx="780100" cy="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45359DB-C6B7-48F5-8E0E-89592FF686C6}"/>
              </a:ext>
            </a:extLst>
          </p:cNvPr>
          <p:cNvCxnSpPr>
            <a:stCxn id="220" idx="1"/>
            <a:endCxn id="21" idx="3"/>
          </p:cNvCxnSpPr>
          <p:nvPr/>
        </p:nvCxnSpPr>
        <p:spPr>
          <a:xfrm flipH="1" flipV="1">
            <a:off x="6634011" y="3935314"/>
            <a:ext cx="902125" cy="89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13AB0DE-4320-4500-B701-B2A51C50DACF}"/>
              </a:ext>
            </a:extLst>
          </p:cNvPr>
          <p:cNvCxnSpPr>
            <a:stCxn id="220" idx="1"/>
            <a:endCxn id="23" idx="3"/>
          </p:cNvCxnSpPr>
          <p:nvPr/>
        </p:nvCxnSpPr>
        <p:spPr>
          <a:xfrm flipH="1">
            <a:off x="6634011" y="4825943"/>
            <a:ext cx="902125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6D74D83-0345-4D0A-AAD4-93648EE960C3}"/>
              </a:ext>
            </a:extLst>
          </p:cNvPr>
          <p:cNvCxnSpPr>
            <a:stCxn id="220" idx="1"/>
            <a:endCxn id="25" idx="3"/>
          </p:cNvCxnSpPr>
          <p:nvPr/>
        </p:nvCxnSpPr>
        <p:spPr>
          <a:xfrm flipH="1">
            <a:off x="6641921" y="4825943"/>
            <a:ext cx="894215" cy="7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AF45D711-6B08-4FF7-944A-CC3F0C2FED9E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>
            <a:off x="488551" y="639864"/>
            <a:ext cx="240721" cy="5161037"/>
          </a:xfrm>
          <a:prstGeom prst="bentConnector3">
            <a:avLst>
              <a:gd name="adj1" fmla="val 256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9231221-ECA3-4E7A-B79A-F6D1AA541270}"/>
              </a:ext>
            </a:extLst>
          </p:cNvPr>
          <p:cNvCxnSpPr>
            <a:stCxn id="15" idx="3"/>
            <a:endCxn id="5" idx="0"/>
          </p:cNvCxnSpPr>
          <p:nvPr/>
        </p:nvCxnSpPr>
        <p:spPr>
          <a:xfrm>
            <a:off x="1377686" y="639863"/>
            <a:ext cx="4718314" cy="8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BA179E04-CA90-48C1-80A0-BFEBADD0852B}"/>
              </a:ext>
            </a:extLst>
          </p:cNvPr>
          <p:cNvSpPr/>
          <p:nvPr/>
        </p:nvSpPr>
        <p:spPr>
          <a:xfrm>
            <a:off x="10804251" y="3682748"/>
            <a:ext cx="1137538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Spreadsheet</a:t>
            </a:r>
            <a:endParaRPr lang="en-GB" sz="1400" dirty="0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55BE34F1-35F0-4360-B90B-1C0686A0958A}"/>
              </a:ext>
            </a:extLst>
          </p:cNvPr>
          <p:cNvCxnSpPr>
            <a:stCxn id="9" idx="3"/>
            <a:endCxn id="260" idx="2"/>
          </p:cNvCxnSpPr>
          <p:nvPr/>
        </p:nvCxnSpPr>
        <p:spPr>
          <a:xfrm flipV="1">
            <a:off x="10278940" y="4145047"/>
            <a:ext cx="1094080" cy="67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0735F22-758B-4C3F-8CAE-6CABD2CEB23F}"/>
              </a:ext>
            </a:extLst>
          </p:cNvPr>
          <p:cNvSpPr txBox="1"/>
          <p:nvPr/>
        </p:nvSpPr>
        <p:spPr>
          <a:xfrm>
            <a:off x="10404985" y="437714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1D0547A-6CB3-424D-BCAB-ADC33C8B48C9}"/>
              </a:ext>
            </a:extLst>
          </p:cNvPr>
          <p:cNvCxnSpPr>
            <a:stCxn id="260" idx="0"/>
            <a:endCxn id="89" idx="2"/>
          </p:cNvCxnSpPr>
          <p:nvPr/>
        </p:nvCxnSpPr>
        <p:spPr>
          <a:xfrm flipH="1" flipV="1">
            <a:off x="11155609" y="1329413"/>
            <a:ext cx="217411" cy="23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FAC7C78E-6B34-4713-A373-2D7A3FA5C1AB}"/>
              </a:ext>
            </a:extLst>
          </p:cNvPr>
          <p:cNvSpPr txBox="1"/>
          <p:nvPr/>
        </p:nvSpPr>
        <p:spPr>
          <a:xfrm>
            <a:off x="10845822" y="2141642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7465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F7675171-64A9-4519-B2E3-F0BADB778C3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0D122D7-B93B-4CCE-994C-359338BBF107}"/>
              </a:ext>
            </a:extLst>
          </p:cNvPr>
          <p:cNvSpPr/>
          <p:nvPr/>
        </p:nvSpPr>
        <p:spPr>
          <a:xfrm>
            <a:off x="8770776" y="2802804"/>
            <a:ext cx="3247342" cy="385925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50B20-7BD9-4282-9FD7-387DADC0E2A7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D86805-29F8-4565-B938-D59A419E84C9}"/>
              </a:ext>
            </a:extLst>
          </p:cNvPr>
          <p:cNvSpPr/>
          <p:nvPr/>
        </p:nvSpPr>
        <p:spPr>
          <a:xfrm>
            <a:off x="9230317" y="4598304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</a:rPr>
              <a:t>Jamovi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73CF6E-996D-423C-AC7C-81FDA19F780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6096000" y="1892602"/>
            <a:ext cx="3658629" cy="270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75E1A7-5B72-4FE4-9443-416756C0338D}"/>
              </a:ext>
            </a:extLst>
          </p:cNvPr>
          <p:cNvSpPr txBox="1"/>
          <p:nvPr/>
        </p:nvSpPr>
        <p:spPr>
          <a:xfrm>
            <a:off x="488550" y="43980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Ambiente</a:t>
            </a:r>
            <a:r>
              <a:rPr lang="en-US" sz="1000" dirty="0"/>
              <a:t> di </a:t>
            </a:r>
            <a:r>
              <a:rPr lang="en-US" sz="1000" dirty="0" err="1"/>
              <a:t>lavoro</a:t>
            </a:r>
            <a:r>
              <a:rPr lang="en-US" sz="1000" dirty="0"/>
              <a:t> per 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8812F5-D8F4-4CBE-ADA7-73CC6D62B8C8}"/>
              </a:ext>
            </a:extLst>
          </p:cNvPr>
          <p:cNvSpPr txBox="1"/>
          <p:nvPr/>
        </p:nvSpPr>
        <p:spPr>
          <a:xfrm>
            <a:off x="7777943" y="3310799"/>
            <a:ext cx="7999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Funziona</a:t>
            </a:r>
            <a:r>
              <a:rPr lang="en-US" sz="1000" dirty="0"/>
              <a:t> </a:t>
            </a:r>
            <a:r>
              <a:rPr lang="en-US" sz="1000" dirty="0" err="1"/>
              <a:t>grazie</a:t>
            </a:r>
            <a:r>
              <a:rPr lang="en-US" sz="1000" dirty="0"/>
              <a:t> a</a:t>
            </a:r>
            <a:endParaRPr lang="en-GB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Pacchetti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72DE1F-D08A-48EF-9D68-C8C28662DC8D}"/>
              </a:ext>
            </a:extLst>
          </p:cNvPr>
          <p:cNvSpPr/>
          <p:nvPr/>
        </p:nvSpPr>
        <p:spPr>
          <a:xfrm>
            <a:off x="9842123" y="302567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Moduli</a:t>
            </a:r>
            <a:endParaRPr lang="en-GB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537F9C-58B9-4218-A400-7272BD35BA19}"/>
              </a:ext>
            </a:extLst>
          </p:cNvPr>
          <p:cNvCxnSpPr>
            <a:stCxn id="9" idx="0"/>
            <a:endCxn id="63" idx="2"/>
          </p:cNvCxnSpPr>
          <p:nvPr/>
        </p:nvCxnSpPr>
        <p:spPr>
          <a:xfrm flipV="1">
            <a:off x="9754629" y="3487969"/>
            <a:ext cx="598106" cy="111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816C47A-E41A-424D-9875-6EDA8707935D}"/>
              </a:ext>
            </a:extLst>
          </p:cNvPr>
          <p:cNvSpPr txBox="1"/>
          <p:nvPr/>
        </p:nvSpPr>
        <p:spPr>
          <a:xfrm>
            <a:off x="9599276" y="4008926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1BA68D3-7AFD-4C16-9B34-C43584668E65}"/>
              </a:ext>
            </a:extLst>
          </p:cNvPr>
          <p:cNvCxnSpPr>
            <a:stCxn id="63" idx="0"/>
            <a:endCxn id="57" idx="2"/>
          </p:cNvCxnSpPr>
          <p:nvPr/>
        </p:nvCxnSpPr>
        <p:spPr>
          <a:xfrm flipH="1" flipV="1">
            <a:off x="8543082" y="1910285"/>
            <a:ext cx="1809653" cy="111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61A3043-C345-498F-B771-5840B69E6110}"/>
              </a:ext>
            </a:extLst>
          </p:cNvPr>
          <p:cNvSpPr txBox="1"/>
          <p:nvPr/>
        </p:nvSpPr>
        <p:spPr>
          <a:xfrm>
            <a:off x="8952987" y="2332673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Simili</a:t>
            </a:r>
            <a:r>
              <a:rPr lang="en-US" sz="1000" dirty="0"/>
              <a:t> ai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Aggiungono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D0D82DE-D226-4721-AC9D-0312CE081D57}"/>
              </a:ext>
            </a:extLst>
          </p:cNvPr>
          <p:cNvCxnSpPr>
            <a:stCxn id="63" idx="0"/>
            <a:endCxn id="81" idx="2"/>
          </p:cNvCxnSpPr>
          <p:nvPr/>
        </p:nvCxnSpPr>
        <p:spPr>
          <a:xfrm flipH="1" flipV="1">
            <a:off x="10338884" y="1807755"/>
            <a:ext cx="13851" cy="121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Dati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Funzionalita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Analisi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Grafici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Modelli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82AD02C-65E3-4D98-8426-F591ACBE69B7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4A947C-BD1C-4CC8-BF56-F8F029A9FDF6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612611-D800-4BCC-A90E-76FA5BEC05CA}"/>
              </a:ext>
            </a:extLst>
          </p:cNvPr>
          <p:cNvCxnSpPr>
            <a:stCxn id="114" idx="0"/>
            <a:endCxn id="51" idx="2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D5407F3-E32D-4F0C-869A-442AECCEF543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73508BE-D5EE-4B07-89AB-F95BA053849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9BA6E7-D1DE-4462-8744-A56FDB210E02}"/>
              </a:ext>
            </a:extLst>
          </p:cNvPr>
          <p:cNvCxnSpPr>
            <a:cxnSpLocks/>
            <a:stCxn id="118" idx="0"/>
            <a:endCxn id="12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68E9A3-5E1E-43B7-BE7E-0C51216913B5}"/>
              </a:ext>
            </a:extLst>
          </p:cNvPr>
          <p:cNvCxnSpPr>
            <a:cxnSpLocks/>
            <a:stCxn id="124" idx="0"/>
            <a:endCxn id="5" idx="1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9B2F9E-A146-4951-BF10-C0288ED609F5}"/>
              </a:ext>
            </a:extLst>
          </p:cNvPr>
          <p:cNvSpPr txBox="1"/>
          <p:nvPr/>
        </p:nvSpPr>
        <p:spPr>
          <a:xfrm>
            <a:off x="4079613" y="2456123"/>
            <a:ext cx="8891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Comunica</a:t>
            </a:r>
            <a:r>
              <a:rPr lang="en-US" sz="1000" dirty="0"/>
              <a:t> </a:t>
            </a:r>
            <a:r>
              <a:rPr lang="en-US" sz="1000" dirty="0" err="1"/>
              <a:t>direttamente</a:t>
            </a:r>
            <a:r>
              <a:rPr lang="en-US" sz="1000" dirty="0"/>
              <a:t> con</a:t>
            </a:r>
            <a:endParaRPr lang="en-GB" sz="10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762A67E-A842-45B3-B72F-A9A856DFAADA}"/>
              </a:ext>
            </a:extLst>
          </p:cNvPr>
          <p:cNvCxnSpPr>
            <a:stCxn id="114" idx="3"/>
            <a:endCxn id="124" idx="1"/>
          </p:cNvCxnSpPr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E963DD3-9F2E-4715-AA3E-F1AE6E222235}"/>
              </a:ext>
            </a:extLst>
          </p:cNvPr>
          <p:cNvSpPr txBox="1"/>
          <p:nvPr/>
        </p:nvSpPr>
        <p:spPr>
          <a:xfrm>
            <a:off x="1722154" y="379078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Invia</a:t>
            </a:r>
            <a:r>
              <a:rPr lang="en-US" sz="1000" dirty="0"/>
              <a:t> alla</a:t>
            </a:r>
            <a:endParaRPr lang="en-GB" sz="10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022F2CA-AC8C-459E-8697-E5BB916BA7EF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605E846-F6C1-488D-82B0-4645153CF394}"/>
              </a:ext>
            </a:extLst>
          </p:cNvPr>
          <p:cNvCxnSpPr>
            <a:cxnSpLocks/>
            <a:stCxn id="118" idx="1"/>
            <a:endCxn id="114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D84A5D8-1E04-4BF9-A5AD-4932633EC9AC}"/>
              </a:ext>
            </a:extLst>
          </p:cNvPr>
          <p:cNvCxnSpPr>
            <a:cxnSpLocks/>
            <a:stCxn id="118" idx="3"/>
            <a:endCxn id="142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347335-E26E-4FD5-A68E-61E61BFC118D}"/>
              </a:ext>
            </a:extLst>
          </p:cNvPr>
          <p:cNvCxnSpPr>
            <a:stCxn id="7" idx="0"/>
            <a:endCxn id="118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904AF-9A56-4409-AFA0-61E3B8FBCEF6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3842736-EDB5-4D5A-AD92-ADE08EBDFB28}"/>
              </a:ext>
            </a:extLst>
          </p:cNvPr>
          <p:cNvCxnSpPr>
            <a:stCxn id="142" idx="3"/>
            <a:endCxn id="165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C53E33F-2E8D-4145-AFF8-E30C4956B8AD}"/>
              </a:ext>
            </a:extLst>
          </p:cNvPr>
          <p:cNvCxnSpPr>
            <a:stCxn id="165" idx="3"/>
            <a:endCxn id="23" idx="1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7173ED9-6FB5-4903-B37C-F54C7B9E5CEB}"/>
              </a:ext>
            </a:extLst>
          </p:cNvPr>
          <p:cNvCxnSpPr>
            <a:stCxn id="165" idx="3"/>
            <a:endCxn id="25" idx="1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2527518-420E-4A74-8381-DE60166B9CF9}"/>
              </a:ext>
            </a:extLst>
          </p:cNvPr>
          <p:cNvCxnSpPr>
            <a:stCxn id="124" idx="3"/>
            <a:endCxn id="21" idx="1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AEA43F7-C2AA-4064-A23C-DDE3DE1631EC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r>
              <a:rPr lang="en-US" sz="1000" dirty="0"/>
              <a:t> </a:t>
            </a:r>
            <a:r>
              <a:rPr lang="en-US" sz="1000" dirty="0" err="1"/>
              <a:t>risultati</a:t>
            </a:r>
            <a:endParaRPr lang="en-GB" sz="1000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6BE50544-49DF-49FA-BC1E-B787D2AAC27E}"/>
              </a:ext>
            </a:extLst>
          </p:cNvPr>
          <p:cNvSpPr/>
          <p:nvPr/>
        </p:nvSpPr>
        <p:spPr>
          <a:xfrm>
            <a:off x="2967461" y="606137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Navigatore</a:t>
            </a:r>
            <a:r>
              <a:rPr lang="en-US" sz="1400" dirty="0"/>
              <a:t> File</a:t>
            </a:r>
            <a:endParaRPr lang="en-GB" sz="1400" dirty="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330101C-C52A-46A0-95DF-DBDF11BA8EBD}"/>
              </a:ext>
            </a:extLst>
          </p:cNvPr>
          <p:cNvCxnSpPr>
            <a:stCxn id="118" idx="3"/>
            <a:endCxn id="212" idx="0"/>
          </p:cNvCxnSpPr>
          <p:nvPr/>
        </p:nvCxnSpPr>
        <p:spPr>
          <a:xfrm>
            <a:off x="2611289" y="4943723"/>
            <a:ext cx="866784" cy="111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2009015-9C8B-4AB5-A469-8B1DC0777C77}"/>
              </a:ext>
            </a:extLst>
          </p:cNvPr>
          <p:cNvCxnSpPr>
            <a:stCxn id="124" idx="0"/>
            <a:endCxn id="51" idx="2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C936F16-6C03-4972-82B5-603B9A6BC691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F14169B-84BD-49FD-A402-751C8B67886A}"/>
              </a:ext>
            </a:extLst>
          </p:cNvPr>
          <p:cNvSpPr txBox="1"/>
          <p:nvPr/>
        </p:nvSpPr>
        <p:spPr>
          <a:xfrm>
            <a:off x="7536136" y="4625888"/>
            <a:ext cx="9140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</a:t>
            </a:r>
          </a:p>
          <a:p>
            <a:pPr algn="ctr"/>
            <a:r>
              <a:rPr lang="en-US" sz="1000" i="1" dirty="0"/>
              <a:t>Punta-e-</a:t>
            </a:r>
            <a:r>
              <a:rPr lang="en-US" sz="1000" i="1" dirty="0" err="1"/>
              <a:t>clicca</a:t>
            </a:r>
            <a:endParaRPr lang="en-US" sz="1000" i="1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F881218-D21D-4A5C-A515-B344D9E7E9C6}"/>
              </a:ext>
            </a:extLst>
          </p:cNvPr>
          <p:cNvCxnSpPr>
            <a:stCxn id="9" idx="1"/>
            <a:endCxn id="220" idx="3"/>
          </p:cNvCxnSpPr>
          <p:nvPr/>
        </p:nvCxnSpPr>
        <p:spPr>
          <a:xfrm flipH="1">
            <a:off x="8450217" y="4820612"/>
            <a:ext cx="780100" cy="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45359DB-C6B7-48F5-8E0E-89592FF686C6}"/>
              </a:ext>
            </a:extLst>
          </p:cNvPr>
          <p:cNvCxnSpPr>
            <a:stCxn id="220" idx="1"/>
            <a:endCxn id="21" idx="3"/>
          </p:cNvCxnSpPr>
          <p:nvPr/>
        </p:nvCxnSpPr>
        <p:spPr>
          <a:xfrm flipH="1" flipV="1">
            <a:off x="6634011" y="3935314"/>
            <a:ext cx="902125" cy="89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13AB0DE-4320-4500-B701-B2A51C50DACF}"/>
              </a:ext>
            </a:extLst>
          </p:cNvPr>
          <p:cNvCxnSpPr>
            <a:stCxn id="220" idx="1"/>
            <a:endCxn id="23" idx="3"/>
          </p:cNvCxnSpPr>
          <p:nvPr/>
        </p:nvCxnSpPr>
        <p:spPr>
          <a:xfrm flipH="1">
            <a:off x="6634011" y="4825943"/>
            <a:ext cx="902125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6D74D83-0345-4D0A-AAD4-93648EE960C3}"/>
              </a:ext>
            </a:extLst>
          </p:cNvPr>
          <p:cNvCxnSpPr>
            <a:stCxn id="220" idx="1"/>
            <a:endCxn id="25" idx="3"/>
          </p:cNvCxnSpPr>
          <p:nvPr/>
        </p:nvCxnSpPr>
        <p:spPr>
          <a:xfrm flipH="1">
            <a:off x="6641921" y="4825943"/>
            <a:ext cx="894215" cy="7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AF45D711-6B08-4FF7-944A-CC3F0C2FED9E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>
            <a:off x="488551" y="639864"/>
            <a:ext cx="240721" cy="5161037"/>
          </a:xfrm>
          <a:prstGeom prst="bentConnector3">
            <a:avLst>
              <a:gd name="adj1" fmla="val 256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9231221-ECA3-4E7A-B79A-F6D1AA541270}"/>
              </a:ext>
            </a:extLst>
          </p:cNvPr>
          <p:cNvCxnSpPr>
            <a:stCxn id="15" idx="3"/>
            <a:endCxn id="5" idx="0"/>
          </p:cNvCxnSpPr>
          <p:nvPr/>
        </p:nvCxnSpPr>
        <p:spPr>
          <a:xfrm>
            <a:off x="1377686" y="639863"/>
            <a:ext cx="4718314" cy="8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BA179E04-CA90-48C1-80A0-BFEBADD0852B}"/>
              </a:ext>
            </a:extLst>
          </p:cNvPr>
          <p:cNvSpPr/>
          <p:nvPr/>
        </p:nvSpPr>
        <p:spPr>
          <a:xfrm>
            <a:off x="10804251" y="3682748"/>
            <a:ext cx="1137538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Spreadsheet</a:t>
            </a:r>
            <a:endParaRPr lang="en-GB" sz="1400" dirty="0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55BE34F1-35F0-4360-B90B-1C0686A0958A}"/>
              </a:ext>
            </a:extLst>
          </p:cNvPr>
          <p:cNvCxnSpPr>
            <a:stCxn id="9" idx="3"/>
            <a:endCxn id="260" idx="2"/>
          </p:cNvCxnSpPr>
          <p:nvPr/>
        </p:nvCxnSpPr>
        <p:spPr>
          <a:xfrm flipV="1">
            <a:off x="10278940" y="4145047"/>
            <a:ext cx="1094080" cy="67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0735F22-758B-4C3F-8CAE-6CABD2CEB23F}"/>
              </a:ext>
            </a:extLst>
          </p:cNvPr>
          <p:cNvSpPr txBox="1"/>
          <p:nvPr/>
        </p:nvSpPr>
        <p:spPr>
          <a:xfrm>
            <a:off x="10404985" y="437714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1D0547A-6CB3-424D-BCAB-ADC33C8B48C9}"/>
              </a:ext>
            </a:extLst>
          </p:cNvPr>
          <p:cNvCxnSpPr>
            <a:stCxn id="260" idx="0"/>
            <a:endCxn id="89" idx="2"/>
          </p:cNvCxnSpPr>
          <p:nvPr/>
        </p:nvCxnSpPr>
        <p:spPr>
          <a:xfrm flipH="1" flipV="1">
            <a:off x="11155609" y="1329413"/>
            <a:ext cx="217411" cy="23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FAC7C78E-6B34-4713-A373-2D7A3FA5C1AB}"/>
              </a:ext>
            </a:extLst>
          </p:cNvPr>
          <p:cNvSpPr txBox="1"/>
          <p:nvPr/>
        </p:nvSpPr>
        <p:spPr>
          <a:xfrm>
            <a:off x="10845822" y="2141642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46624350-67DA-406C-80BD-CE0E1718CE20}"/>
              </a:ext>
            </a:extLst>
          </p:cNvPr>
          <p:cNvSpPr/>
          <p:nvPr/>
        </p:nvSpPr>
        <p:spPr>
          <a:xfrm>
            <a:off x="10064205" y="5935439"/>
            <a:ext cx="1137538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  <a:endParaRPr lang="en-GB" sz="1400" dirty="0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07C81FB-38DF-4438-AA25-C76706ECEC24}"/>
              </a:ext>
            </a:extLst>
          </p:cNvPr>
          <p:cNvCxnSpPr>
            <a:endCxn id="270" idx="0"/>
          </p:cNvCxnSpPr>
          <p:nvPr/>
        </p:nvCxnSpPr>
        <p:spPr>
          <a:xfrm>
            <a:off x="9754628" y="5060603"/>
            <a:ext cx="878346" cy="87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AAEC658-E768-4AB0-96A1-814491957A70}"/>
              </a:ext>
            </a:extLst>
          </p:cNvPr>
          <p:cNvCxnSpPr>
            <a:cxnSpLocks/>
            <a:stCxn id="270" idx="1"/>
            <a:endCxn id="25" idx="3"/>
          </p:cNvCxnSpPr>
          <p:nvPr/>
        </p:nvCxnSpPr>
        <p:spPr>
          <a:xfrm flipH="1" flipV="1">
            <a:off x="6641921" y="5623717"/>
            <a:ext cx="3422284" cy="54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4C2A5E6F-E340-424D-A420-33245BD0329D}"/>
              </a:ext>
            </a:extLst>
          </p:cNvPr>
          <p:cNvSpPr txBox="1"/>
          <p:nvPr/>
        </p:nvSpPr>
        <p:spPr>
          <a:xfrm>
            <a:off x="9763055" y="533237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87E15D1-5753-4AFE-92B9-611CD6A69797}"/>
              </a:ext>
            </a:extLst>
          </p:cNvPr>
          <p:cNvSpPr txBox="1"/>
          <p:nvPr/>
        </p:nvSpPr>
        <p:spPr>
          <a:xfrm>
            <a:off x="7732544" y="571136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Copy-paste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9730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7864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764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5961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Pacchetti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Aggiungono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Dati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Funzionalita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Analisi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Grafici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Modelli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F7675171-64A9-4519-B2E3-F0BADB778C3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50B20-7BD9-4282-9FD7-387DADC0E2A7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5E1A7-5B72-4FE4-9443-416756C0338D}"/>
              </a:ext>
            </a:extLst>
          </p:cNvPr>
          <p:cNvSpPr txBox="1"/>
          <p:nvPr/>
        </p:nvSpPr>
        <p:spPr>
          <a:xfrm>
            <a:off x="488550" y="43980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Ambiente</a:t>
            </a:r>
            <a:r>
              <a:rPr lang="en-US" sz="1000" dirty="0"/>
              <a:t> di </a:t>
            </a:r>
            <a:r>
              <a:rPr lang="en-US" sz="1000" dirty="0" err="1"/>
              <a:t>lavoro</a:t>
            </a:r>
            <a:r>
              <a:rPr lang="en-US" sz="1000" dirty="0"/>
              <a:t> per </a:t>
            </a:r>
            <a:endParaRPr lang="en-GB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Pacchetti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Aggiungono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Dati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Funzionalita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Analisi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Grafici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Modelli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AF45D711-6B08-4FF7-944A-CC3F0C2FED9E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>
            <a:off x="488551" y="639864"/>
            <a:ext cx="240721" cy="5161037"/>
          </a:xfrm>
          <a:prstGeom prst="bentConnector3">
            <a:avLst>
              <a:gd name="adj1" fmla="val 256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9231221-ECA3-4E7A-B79A-F6D1AA541270}"/>
              </a:ext>
            </a:extLst>
          </p:cNvPr>
          <p:cNvCxnSpPr>
            <a:stCxn id="15" idx="3"/>
            <a:endCxn id="5" idx="0"/>
          </p:cNvCxnSpPr>
          <p:nvPr/>
        </p:nvCxnSpPr>
        <p:spPr>
          <a:xfrm>
            <a:off x="1377686" y="639863"/>
            <a:ext cx="4718314" cy="8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F7675171-64A9-4519-B2E3-F0BADB778C3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50B20-7BD9-4282-9FD7-387DADC0E2A7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5E1A7-5B72-4FE4-9443-416756C0338D}"/>
              </a:ext>
            </a:extLst>
          </p:cNvPr>
          <p:cNvSpPr txBox="1"/>
          <p:nvPr/>
        </p:nvSpPr>
        <p:spPr>
          <a:xfrm>
            <a:off x="488550" y="43980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Ambiente</a:t>
            </a:r>
            <a:r>
              <a:rPr lang="en-US" sz="1000" dirty="0"/>
              <a:t> di </a:t>
            </a:r>
            <a:r>
              <a:rPr lang="en-US" sz="1000" dirty="0" err="1"/>
              <a:t>lavoro</a:t>
            </a:r>
            <a:r>
              <a:rPr lang="en-US" sz="1000" dirty="0"/>
              <a:t> per </a:t>
            </a:r>
            <a:endParaRPr lang="en-GB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Pacchetti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Aggiungono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Dati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Funzionalita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Analisi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Grafici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Modelli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82AD02C-65E3-4D98-8426-F591ACBE69B7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4A947C-BD1C-4CC8-BF56-F8F029A9FDF6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612611-D800-4BCC-A90E-76FA5BEC05CA}"/>
              </a:ext>
            </a:extLst>
          </p:cNvPr>
          <p:cNvCxnSpPr>
            <a:stCxn id="114" idx="0"/>
            <a:endCxn id="51" idx="2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D5407F3-E32D-4F0C-869A-442AECCEF543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605E846-F6C1-488D-82B0-4645153CF394}"/>
              </a:ext>
            </a:extLst>
          </p:cNvPr>
          <p:cNvCxnSpPr>
            <a:cxnSpLocks/>
            <a:stCxn id="118" idx="1"/>
            <a:endCxn id="114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347335-E26E-4FD5-A68E-61E61BFC118D}"/>
              </a:ext>
            </a:extLst>
          </p:cNvPr>
          <p:cNvCxnSpPr>
            <a:stCxn id="7" idx="0"/>
            <a:endCxn id="118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AF45D711-6B08-4FF7-944A-CC3F0C2FED9E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>
            <a:off x="488551" y="639864"/>
            <a:ext cx="240721" cy="5161037"/>
          </a:xfrm>
          <a:prstGeom prst="bentConnector3">
            <a:avLst>
              <a:gd name="adj1" fmla="val 256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9231221-ECA3-4E7A-B79A-F6D1AA541270}"/>
              </a:ext>
            </a:extLst>
          </p:cNvPr>
          <p:cNvCxnSpPr>
            <a:stCxn id="15" idx="3"/>
            <a:endCxn id="5" idx="0"/>
          </p:cNvCxnSpPr>
          <p:nvPr/>
        </p:nvCxnSpPr>
        <p:spPr>
          <a:xfrm>
            <a:off x="1377686" y="639863"/>
            <a:ext cx="4718314" cy="8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7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F7675171-64A9-4519-B2E3-F0BADB778C3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50B20-7BD9-4282-9FD7-387DADC0E2A7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5E1A7-5B72-4FE4-9443-416756C0338D}"/>
              </a:ext>
            </a:extLst>
          </p:cNvPr>
          <p:cNvSpPr txBox="1"/>
          <p:nvPr/>
        </p:nvSpPr>
        <p:spPr>
          <a:xfrm>
            <a:off x="488550" y="43980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Ambiente</a:t>
            </a:r>
            <a:r>
              <a:rPr lang="en-US" sz="1000" dirty="0"/>
              <a:t> di </a:t>
            </a:r>
            <a:r>
              <a:rPr lang="en-US" sz="1000" dirty="0" err="1"/>
              <a:t>lavoro</a:t>
            </a:r>
            <a:r>
              <a:rPr lang="en-US" sz="1000" dirty="0"/>
              <a:t> per </a:t>
            </a:r>
            <a:endParaRPr lang="en-GB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Pacchetti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Aggiungono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Dati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Funzionalita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Analisi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Grafici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Modelli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82AD02C-65E3-4D98-8426-F591ACBE69B7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4A947C-BD1C-4CC8-BF56-F8F029A9FDF6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612611-D800-4BCC-A90E-76FA5BEC05CA}"/>
              </a:ext>
            </a:extLst>
          </p:cNvPr>
          <p:cNvCxnSpPr>
            <a:stCxn id="114" idx="0"/>
            <a:endCxn id="51" idx="2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D5407F3-E32D-4F0C-869A-442AECCEF543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73508BE-D5EE-4B07-89AB-F95BA053849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9BA6E7-D1DE-4462-8744-A56FDB210E02}"/>
              </a:ext>
            </a:extLst>
          </p:cNvPr>
          <p:cNvCxnSpPr>
            <a:cxnSpLocks/>
            <a:stCxn id="118" idx="0"/>
            <a:endCxn id="12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68E9A3-5E1E-43B7-BE7E-0C51216913B5}"/>
              </a:ext>
            </a:extLst>
          </p:cNvPr>
          <p:cNvCxnSpPr>
            <a:cxnSpLocks/>
            <a:stCxn id="124" idx="0"/>
            <a:endCxn id="5" idx="1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9B2F9E-A146-4951-BF10-C0288ED609F5}"/>
              </a:ext>
            </a:extLst>
          </p:cNvPr>
          <p:cNvSpPr txBox="1"/>
          <p:nvPr/>
        </p:nvSpPr>
        <p:spPr>
          <a:xfrm>
            <a:off x="4079613" y="2456123"/>
            <a:ext cx="8891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Comunica</a:t>
            </a:r>
            <a:r>
              <a:rPr lang="en-US" sz="1000" dirty="0"/>
              <a:t> </a:t>
            </a:r>
            <a:r>
              <a:rPr lang="en-US" sz="1000" dirty="0" err="1"/>
              <a:t>direttamente</a:t>
            </a:r>
            <a:r>
              <a:rPr lang="en-US" sz="1000" dirty="0"/>
              <a:t> con</a:t>
            </a:r>
            <a:endParaRPr lang="en-GB" sz="10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762A67E-A842-45B3-B72F-A9A856DFAADA}"/>
              </a:ext>
            </a:extLst>
          </p:cNvPr>
          <p:cNvCxnSpPr>
            <a:stCxn id="114" idx="3"/>
            <a:endCxn id="124" idx="1"/>
          </p:cNvCxnSpPr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E963DD3-9F2E-4715-AA3E-F1AE6E222235}"/>
              </a:ext>
            </a:extLst>
          </p:cNvPr>
          <p:cNvSpPr txBox="1"/>
          <p:nvPr/>
        </p:nvSpPr>
        <p:spPr>
          <a:xfrm>
            <a:off x="1722154" y="379078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Invia</a:t>
            </a:r>
            <a:r>
              <a:rPr lang="en-US" sz="1000" dirty="0"/>
              <a:t> alla</a:t>
            </a:r>
            <a:endParaRPr lang="en-GB" sz="10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605E846-F6C1-488D-82B0-4645153CF394}"/>
              </a:ext>
            </a:extLst>
          </p:cNvPr>
          <p:cNvCxnSpPr>
            <a:cxnSpLocks/>
            <a:stCxn id="118" idx="1"/>
            <a:endCxn id="114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347335-E26E-4FD5-A68E-61E61BFC118D}"/>
              </a:ext>
            </a:extLst>
          </p:cNvPr>
          <p:cNvCxnSpPr>
            <a:stCxn id="7" idx="0"/>
            <a:endCxn id="118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2527518-420E-4A74-8381-DE60166B9CF9}"/>
              </a:ext>
            </a:extLst>
          </p:cNvPr>
          <p:cNvCxnSpPr>
            <a:stCxn id="124" idx="3"/>
            <a:endCxn id="21" idx="1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AEA43F7-C2AA-4064-A23C-DDE3DE1631EC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r>
              <a:rPr lang="en-US" sz="1000" dirty="0"/>
              <a:t> </a:t>
            </a:r>
            <a:r>
              <a:rPr lang="en-US" sz="1000" dirty="0" err="1"/>
              <a:t>risultati</a:t>
            </a:r>
            <a:endParaRPr lang="en-GB" sz="1000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2009015-9C8B-4AB5-A469-8B1DC0777C77}"/>
              </a:ext>
            </a:extLst>
          </p:cNvPr>
          <p:cNvCxnSpPr>
            <a:stCxn id="124" idx="0"/>
            <a:endCxn id="51" idx="2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C936F16-6C03-4972-82B5-603B9A6BC691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AF45D711-6B08-4FF7-944A-CC3F0C2FED9E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>
            <a:off x="488551" y="639864"/>
            <a:ext cx="240721" cy="5161037"/>
          </a:xfrm>
          <a:prstGeom prst="bentConnector3">
            <a:avLst>
              <a:gd name="adj1" fmla="val 256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9231221-ECA3-4E7A-B79A-F6D1AA541270}"/>
              </a:ext>
            </a:extLst>
          </p:cNvPr>
          <p:cNvCxnSpPr>
            <a:stCxn id="15" idx="3"/>
            <a:endCxn id="5" idx="0"/>
          </p:cNvCxnSpPr>
          <p:nvPr/>
        </p:nvCxnSpPr>
        <p:spPr>
          <a:xfrm>
            <a:off x="1377686" y="639863"/>
            <a:ext cx="4718314" cy="8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F7675171-64A9-4519-B2E3-F0BADB778C38}"/>
              </a:ext>
            </a:extLst>
          </p:cNvPr>
          <p:cNvSpPr/>
          <p:nvPr/>
        </p:nvSpPr>
        <p:spPr>
          <a:xfrm>
            <a:off x="218115" y="3537853"/>
            <a:ext cx="4139590" cy="31242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5C6483-7737-4EFC-AA93-838BD8A91F31}"/>
              </a:ext>
            </a:extLst>
          </p:cNvPr>
          <p:cNvSpPr/>
          <p:nvPr/>
        </p:nvSpPr>
        <p:spPr>
          <a:xfrm>
            <a:off x="5571688" y="1447986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50B20-7BD9-4282-9FD7-387DADC0E2A7}"/>
              </a:ext>
            </a:extLst>
          </p:cNvPr>
          <p:cNvSpPr/>
          <p:nvPr/>
        </p:nvSpPr>
        <p:spPr>
          <a:xfrm>
            <a:off x="729271" y="5578592"/>
            <a:ext cx="1048623" cy="4446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5E1A7-5B72-4FE4-9443-416756C0338D}"/>
              </a:ext>
            </a:extLst>
          </p:cNvPr>
          <p:cNvSpPr txBox="1"/>
          <p:nvPr/>
        </p:nvSpPr>
        <p:spPr>
          <a:xfrm>
            <a:off x="488550" y="439808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Ambiente</a:t>
            </a:r>
            <a:r>
              <a:rPr lang="en-US" sz="1000" dirty="0"/>
              <a:t> di </a:t>
            </a:r>
            <a:r>
              <a:rPr lang="en-US" sz="1000" dirty="0" err="1"/>
              <a:t>lavoro</a:t>
            </a:r>
            <a:r>
              <a:rPr lang="en-US" sz="1000" dirty="0"/>
              <a:t> per </a:t>
            </a:r>
            <a:endParaRPr lang="en-GB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6DF5E7-FC4F-46FA-B1AF-E8A494072782}"/>
              </a:ext>
            </a:extLst>
          </p:cNvPr>
          <p:cNvSpPr/>
          <p:nvPr/>
        </p:nvSpPr>
        <p:spPr>
          <a:xfrm>
            <a:off x="5585388" y="3713006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Analisi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E523DA-38EB-4F4F-B6B3-2AC835001A63}"/>
              </a:ext>
            </a:extLst>
          </p:cNvPr>
          <p:cNvSpPr/>
          <p:nvPr/>
        </p:nvSpPr>
        <p:spPr>
          <a:xfrm>
            <a:off x="5585388" y="4605947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Grafici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BA3F5F-FE88-47E1-BFCD-42B6F73CFDAF}"/>
              </a:ext>
            </a:extLst>
          </p:cNvPr>
          <p:cNvSpPr/>
          <p:nvPr/>
        </p:nvSpPr>
        <p:spPr>
          <a:xfrm>
            <a:off x="5593298" y="5401409"/>
            <a:ext cx="1048623" cy="44461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44003-14B2-4D95-A8F4-584BA3D8FEE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109700" y="5050563"/>
            <a:ext cx="7910" cy="35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FA3B54-C536-4B13-BB5B-998D297DD15E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6096000" y="1892602"/>
            <a:ext cx="13700" cy="182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6934C7-F0FD-4983-9291-6C0EED01C0C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109700" y="4157622"/>
            <a:ext cx="0" cy="44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70F8C-0342-4E75-BA42-2BD3F948B7E0}"/>
              </a:ext>
            </a:extLst>
          </p:cNvPr>
          <p:cNvSpPr txBox="1"/>
          <p:nvPr/>
        </p:nvSpPr>
        <p:spPr>
          <a:xfrm>
            <a:off x="5654721" y="2777291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Può</a:t>
            </a:r>
            <a:r>
              <a:rPr lang="en-US" sz="1000" dirty="0"/>
              <a:t> fare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E5DC39-F835-48C4-9D53-AC549CEE87C5}"/>
              </a:ext>
            </a:extLst>
          </p:cNvPr>
          <p:cNvSpPr/>
          <p:nvPr/>
        </p:nvSpPr>
        <p:spPr>
          <a:xfrm>
            <a:off x="5349338" y="112204"/>
            <a:ext cx="1486744" cy="6022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Motore</a:t>
            </a:r>
            <a:r>
              <a:rPr lang="en-US" sz="1400" dirty="0"/>
              <a:t> di </a:t>
            </a:r>
            <a:r>
              <a:rPr lang="en-US" sz="1400" dirty="0" err="1"/>
              <a:t>calcolo</a:t>
            </a:r>
            <a:r>
              <a:rPr lang="en-US" sz="1400" dirty="0"/>
              <a:t> </a:t>
            </a:r>
            <a:r>
              <a:rPr lang="en-US" sz="1400" dirty="0" err="1"/>
              <a:t>statistico</a:t>
            </a:r>
            <a:endParaRPr lang="en-GB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89651-CF87-4DA3-9A89-DB6B6F1747FF}"/>
              </a:ext>
            </a:extLst>
          </p:cNvPr>
          <p:cNvCxnSpPr>
            <a:stCxn id="5" idx="0"/>
            <a:endCxn id="39" idx="2"/>
          </p:cNvCxnSpPr>
          <p:nvPr/>
        </p:nvCxnSpPr>
        <p:spPr>
          <a:xfrm flipH="1" flipV="1">
            <a:off x="6092710" y="714441"/>
            <a:ext cx="329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2186AB-79EC-4AB0-9B97-7C311DAC919D}"/>
              </a:ext>
            </a:extLst>
          </p:cNvPr>
          <p:cNvSpPr txBox="1"/>
          <p:nvPr/>
        </p:nvSpPr>
        <p:spPr>
          <a:xfrm>
            <a:off x="5654721" y="995657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76F96B7-8E74-4F48-B95D-9118F4569486}"/>
              </a:ext>
            </a:extLst>
          </p:cNvPr>
          <p:cNvSpPr/>
          <p:nvPr/>
        </p:nvSpPr>
        <p:spPr>
          <a:xfrm>
            <a:off x="3135016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Codice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24FA8A-7DC5-4D74-A84C-EC4A2FC0BF98}"/>
              </a:ext>
            </a:extLst>
          </p:cNvPr>
          <p:cNvCxnSpPr>
            <a:stCxn id="5" idx="1"/>
            <a:endCxn id="45" idx="3"/>
          </p:cNvCxnSpPr>
          <p:nvPr/>
        </p:nvCxnSpPr>
        <p:spPr>
          <a:xfrm flipH="1">
            <a:off x="4156240" y="1670294"/>
            <a:ext cx="1415448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CE402E-8CF0-42E3-853F-270D0F424DBD}"/>
              </a:ext>
            </a:extLst>
          </p:cNvPr>
          <p:cNvSpPr txBox="1"/>
          <p:nvPr/>
        </p:nvSpPr>
        <p:spPr>
          <a:xfrm>
            <a:off x="4478825" y="155602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Esegue</a:t>
            </a:r>
            <a:endParaRPr lang="en-GB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F503A2-F7EB-485F-8DE8-4CBC99E4FA1E}"/>
              </a:ext>
            </a:extLst>
          </p:cNvPr>
          <p:cNvSpPr/>
          <p:nvPr/>
        </p:nvSpPr>
        <p:spPr>
          <a:xfrm>
            <a:off x="1497176" y="2455784"/>
            <a:ext cx="1048623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Testo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03DF09-8D60-4A68-BCC0-8DA235D1B0B4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flipH="1">
            <a:off x="2021488" y="1910285"/>
            <a:ext cx="1624140" cy="5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CF7DA9-FCFE-4DB4-82C5-4888189BE853}"/>
              </a:ext>
            </a:extLst>
          </p:cNvPr>
          <p:cNvSpPr txBox="1"/>
          <p:nvPr/>
        </p:nvSpPr>
        <p:spPr>
          <a:xfrm>
            <a:off x="2607726" y="2065775"/>
            <a:ext cx="37018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è</a:t>
            </a:r>
            <a:endParaRPr lang="en-GB" sz="1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B7C227-2B79-4E37-8CD1-AABC0A7FFD09}"/>
              </a:ext>
            </a:extLst>
          </p:cNvPr>
          <p:cNvSpPr/>
          <p:nvPr/>
        </p:nvSpPr>
        <p:spPr>
          <a:xfrm>
            <a:off x="8032470" y="144798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Pacchetti</a:t>
            </a:r>
            <a:endParaRPr lang="en-GB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F1F491-3E65-4E88-896C-D2C74E7C81CB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6620311" y="1670294"/>
            <a:ext cx="1412159" cy="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26F4DE-1BE0-4302-913D-76A8F5FE8BC7}"/>
              </a:ext>
            </a:extLst>
          </p:cNvPr>
          <p:cNvSpPr txBox="1"/>
          <p:nvPr/>
        </p:nvSpPr>
        <p:spPr>
          <a:xfrm>
            <a:off x="6912363" y="153964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Espanso</a:t>
            </a:r>
            <a:r>
              <a:rPr lang="en-US" sz="1000" dirty="0"/>
              <a:t> da</a:t>
            </a:r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66C0FC-9793-43C9-85E5-91E22171B408}"/>
              </a:ext>
            </a:extLst>
          </p:cNvPr>
          <p:cNvSpPr txBox="1"/>
          <p:nvPr/>
        </p:nvSpPr>
        <p:spPr>
          <a:xfrm>
            <a:off x="9894316" y="1561534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Aggiungono</a:t>
            </a:r>
            <a:endParaRPr lang="en-GB" sz="1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9F8B92-F51E-402C-A494-7622A84402BF}"/>
              </a:ext>
            </a:extLst>
          </p:cNvPr>
          <p:cNvCxnSpPr>
            <a:stCxn id="57" idx="3"/>
            <a:endCxn id="81" idx="1"/>
          </p:cNvCxnSpPr>
          <p:nvPr/>
        </p:nvCxnSpPr>
        <p:spPr>
          <a:xfrm>
            <a:off x="9053694" y="1679136"/>
            <a:ext cx="840622" cy="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B9CDEF-BECE-4B6C-98BE-2DE396A81C12}"/>
              </a:ext>
            </a:extLst>
          </p:cNvPr>
          <p:cNvCxnSpPr>
            <a:stCxn id="81" idx="0"/>
            <a:endCxn id="89" idx="2"/>
          </p:cNvCxnSpPr>
          <p:nvPr/>
        </p:nvCxnSpPr>
        <p:spPr>
          <a:xfrm flipV="1">
            <a:off x="10338884" y="1329413"/>
            <a:ext cx="816725" cy="23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E194AA-C272-448D-97EA-8800EA059AE2}"/>
              </a:ext>
            </a:extLst>
          </p:cNvPr>
          <p:cNvCxnSpPr>
            <a:cxnSpLocks/>
            <a:stCxn id="81" idx="0"/>
            <a:endCxn id="87" idx="2"/>
          </p:cNvCxnSpPr>
          <p:nvPr/>
        </p:nvCxnSpPr>
        <p:spPr>
          <a:xfrm flipH="1" flipV="1">
            <a:off x="9950389" y="617248"/>
            <a:ext cx="388495" cy="9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24EDCAC-CD1C-49D4-83DB-93D4726C51F8}"/>
              </a:ext>
            </a:extLst>
          </p:cNvPr>
          <p:cNvGrpSpPr/>
          <p:nvPr/>
        </p:nvGrpSpPr>
        <p:grpSpPr>
          <a:xfrm>
            <a:off x="10632974" y="788825"/>
            <a:ext cx="1542879" cy="584775"/>
            <a:chOff x="9177333" y="50308"/>
            <a:chExt cx="1547828" cy="5847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1CCDABB-6D79-4DE8-91B4-13CA47871260}"/>
                </a:ext>
              </a:extLst>
            </p:cNvPr>
            <p:cNvSpPr/>
            <p:nvPr/>
          </p:nvSpPr>
          <p:spPr>
            <a:xfrm>
              <a:off x="9177333" y="146279"/>
              <a:ext cx="1048623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Dati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6755F4D-00C2-47AD-B5D4-796D33EE068B}"/>
                </a:ext>
              </a:extLst>
            </p:cNvPr>
            <p:cNvSpPr txBox="1"/>
            <p:nvPr/>
          </p:nvSpPr>
          <p:spPr>
            <a:xfrm>
              <a:off x="10248722" y="50308"/>
              <a:ext cx="4764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nsolas" panose="020B0609020204030204" pitchFamily="49" charset="0"/>
                </a:rPr>
                <a:t>CSV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XLSX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SPSS</a:t>
              </a:r>
            </a:p>
            <a:p>
              <a:r>
                <a:rPr lang="en-US" sz="800" dirty="0">
                  <a:latin typeface="Consolas" panose="020B0609020204030204" pitchFamily="49" charset="0"/>
                </a:rPr>
                <a:t>SAS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5EFBEF1-5B11-4E1E-8DC7-4ECC7E8DD118}"/>
              </a:ext>
            </a:extLst>
          </p:cNvPr>
          <p:cNvGrpSpPr/>
          <p:nvPr/>
        </p:nvGrpSpPr>
        <p:grpSpPr>
          <a:xfrm>
            <a:off x="9376377" y="118297"/>
            <a:ext cx="1794063" cy="584775"/>
            <a:chOff x="10397937" y="703269"/>
            <a:chExt cx="1794063" cy="584775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326A7D2-DECB-451B-9180-B65582C4FA47}"/>
                </a:ext>
              </a:extLst>
            </p:cNvPr>
            <p:cNvSpPr/>
            <p:nvPr/>
          </p:nvSpPr>
          <p:spPr>
            <a:xfrm>
              <a:off x="10397937" y="757603"/>
              <a:ext cx="1148024" cy="444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bg1"/>
                  </a:solidFill>
                </a:rPr>
                <a:t>Funzionalita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504800-218E-46C6-BA9C-6E0BCCFF39B7}"/>
                </a:ext>
              </a:extLst>
            </p:cNvPr>
            <p:cNvSpPr txBox="1"/>
            <p:nvPr/>
          </p:nvSpPr>
          <p:spPr>
            <a:xfrm>
              <a:off x="11558681" y="703269"/>
              <a:ext cx="6333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Consolas" panose="020B0609020204030204" pitchFamily="49" charset="0"/>
                </a:rPr>
                <a:t>Analisi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Grafici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 err="1">
                  <a:latin typeface="Consolas" panose="020B0609020204030204" pitchFamily="49" charset="0"/>
                </a:rPr>
                <a:t>Modelli</a:t>
              </a:r>
              <a:endParaRPr lang="en-US" sz="800" dirty="0">
                <a:latin typeface="Consolas" panose="020B0609020204030204" pitchFamily="49" charset="0"/>
              </a:endParaRPr>
            </a:p>
            <a:p>
              <a:r>
                <a:rPr lang="en-US" sz="800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82AD02C-65E3-4D98-8426-F591ACBE69B7}"/>
              </a:ext>
            </a:extLst>
          </p:cNvPr>
          <p:cNvSpPr/>
          <p:nvPr/>
        </p:nvSpPr>
        <p:spPr>
          <a:xfrm>
            <a:off x="366525" y="3713006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Editor</a:t>
            </a:r>
            <a:endParaRPr lang="en-GB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64A947C-BD1C-4CC8-BF56-F8F029A9FDF6}"/>
              </a:ext>
            </a:extLst>
          </p:cNvPr>
          <p:cNvSpPr txBox="1"/>
          <p:nvPr/>
        </p:nvSpPr>
        <p:spPr>
          <a:xfrm>
            <a:off x="1722153" y="4820612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Possiede</a:t>
            </a:r>
            <a:endParaRPr lang="en-GB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1612611-D800-4BCC-A90E-76FA5BEC05CA}"/>
              </a:ext>
            </a:extLst>
          </p:cNvPr>
          <p:cNvCxnSpPr>
            <a:stCxn id="114" idx="0"/>
            <a:endCxn id="51" idx="2"/>
          </p:cNvCxnSpPr>
          <p:nvPr/>
        </p:nvCxnSpPr>
        <p:spPr>
          <a:xfrm flipV="1">
            <a:off x="877137" y="2900401"/>
            <a:ext cx="1144351" cy="81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D5407F3-E32D-4F0C-869A-442AECCEF543}"/>
              </a:ext>
            </a:extLst>
          </p:cNvPr>
          <p:cNvSpPr txBox="1"/>
          <p:nvPr/>
        </p:nvSpPr>
        <p:spPr>
          <a:xfrm>
            <a:off x="1016174" y="3137743"/>
            <a:ext cx="889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Gestisce</a:t>
            </a:r>
            <a:r>
              <a:rPr lang="en-US" sz="1000" dirty="0"/>
              <a:t> e </a:t>
            </a:r>
            <a:r>
              <a:rPr lang="en-US" sz="1000" dirty="0" err="1"/>
              <a:t>modifica</a:t>
            </a:r>
            <a:endParaRPr lang="en-GB" sz="10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73508BE-D5EE-4B07-89AB-F95BA0538497}"/>
              </a:ext>
            </a:extLst>
          </p:cNvPr>
          <p:cNvSpPr/>
          <p:nvPr/>
        </p:nvSpPr>
        <p:spPr>
          <a:xfrm>
            <a:off x="2967461" y="3723444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Console</a:t>
            </a:r>
            <a:endParaRPr lang="en-GB" sz="14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9BA6E7-D1DE-4462-8744-A56FDB210E02}"/>
              </a:ext>
            </a:extLst>
          </p:cNvPr>
          <p:cNvCxnSpPr>
            <a:cxnSpLocks/>
            <a:stCxn id="118" idx="0"/>
            <a:endCxn id="124" idx="2"/>
          </p:cNvCxnSpPr>
          <p:nvPr/>
        </p:nvCxnSpPr>
        <p:spPr>
          <a:xfrm flipV="1">
            <a:off x="2166721" y="4185743"/>
            <a:ext cx="1311352" cy="63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268E9A3-5E1E-43B7-BE7E-0C51216913B5}"/>
              </a:ext>
            </a:extLst>
          </p:cNvPr>
          <p:cNvCxnSpPr>
            <a:cxnSpLocks/>
            <a:stCxn id="124" idx="0"/>
            <a:endCxn id="5" idx="1"/>
          </p:cNvCxnSpPr>
          <p:nvPr/>
        </p:nvCxnSpPr>
        <p:spPr>
          <a:xfrm flipV="1">
            <a:off x="3478073" y="1670294"/>
            <a:ext cx="2093615" cy="205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9B2F9E-A146-4951-BF10-C0288ED609F5}"/>
              </a:ext>
            </a:extLst>
          </p:cNvPr>
          <p:cNvSpPr txBox="1"/>
          <p:nvPr/>
        </p:nvSpPr>
        <p:spPr>
          <a:xfrm>
            <a:off x="4079613" y="2456123"/>
            <a:ext cx="8891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Comunica</a:t>
            </a:r>
            <a:r>
              <a:rPr lang="en-US" sz="1000" dirty="0"/>
              <a:t> </a:t>
            </a:r>
            <a:r>
              <a:rPr lang="en-US" sz="1000" dirty="0" err="1"/>
              <a:t>direttamente</a:t>
            </a:r>
            <a:r>
              <a:rPr lang="en-US" sz="1000" dirty="0"/>
              <a:t> con</a:t>
            </a:r>
            <a:endParaRPr lang="en-GB" sz="10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762A67E-A842-45B3-B72F-A9A856DFAADA}"/>
              </a:ext>
            </a:extLst>
          </p:cNvPr>
          <p:cNvCxnSpPr>
            <a:stCxn id="114" idx="3"/>
            <a:endCxn id="124" idx="1"/>
          </p:cNvCxnSpPr>
          <p:nvPr/>
        </p:nvCxnSpPr>
        <p:spPr>
          <a:xfrm>
            <a:off x="1387749" y="3944156"/>
            <a:ext cx="1579712" cy="1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E963DD3-9F2E-4715-AA3E-F1AE6E222235}"/>
              </a:ext>
            </a:extLst>
          </p:cNvPr>
          <p:cNvSpPr txBox="1"/>
          <p:nvPr/>
        </p:nvSpPr>
        <p:spPr>
          <a:xfrm>
            <a:off x="1722154" y="3790788"/>
            <a:ext cx="8891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Invia</a:t>
            </a:r>
            <a:r>
              <a:rPr lang="en-US" sz="1000" dirty="0"/>
              <a:t> alla</a:t>
            </a:r>
            <a:endParaRPr lang="en-GB" sz="10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022F2CA-AC8C-459E-8697-E5BB916BA7EF}"/>
              </a:ext>
            </a:extLst>
          </p:cNvPr>
          <p:cNvSpPr/>
          <p:nvPr/>
        </p:nvSpPr>
        <p:spPr>
          <a:xfrm>
            <a:off x="3225900" y="5047150"/>
            <a:ext cx="1021224" cy="4622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Viewer</a:t>
            </a:r>
            <a:endParaRPr lang="en-GB" sz="14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605E846-F6C1-488D-82B0-4645153CF394}"/>
              </a:ext>
            </a:extLst>
          </p:cNvPr>
          <p:cNvCxnSpPr>
            <a:cxnSpLocks/>
            <a:stCxn id="118" idx="1"/>
            <a:endCxn id="114" idx="2"/>
          </p:cNvCxnSpPr>
          <p:nvPr/>
        </p:nvCxnSpPr>
        <p:spPr>
          <a:xfrm flipH="1" flipV="1">
            <a:off x="877137" y="4175305"/>
            <a:ext cx="845016" cy="7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D84A5D8-1E04-4BF9-A5AD-4932633EC9AC}"/>
              </a:ext>
            </a:extLst>
          </p:cNvPr>
          <p:cNvCxnSpPr>
            <a:cxnSpLocks/>
            <a:stCxn id="118" idx="3"/>
            <a:endCxn id="142" idx="1"/>
          </p:cNvCxnSpPr>
          <p:nvPr/>
        </p:nvCxnSpPr>
        <p:spPr>
          <a:xfrm>
            <a:off x="2611289" y="4943723"/>
            <a:ext cx="614611" cy="3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1347335-E26E-4FD5-A68E-61E61BFC118D}"/>
              </a:ext>
            </a:extLst>
          </p:cNvPr>
          <p:cNvCxnSpPr>
            <a:stCxn id="7" idx="0"/>
            <a:endCxn id="118" idx="2"/>
          </p:cNvCxnSpPr>
          <p:nvPr/>
        </p:nvCxnSpPr>
        <p:spPr>
          <a:xfrm flipV="1">
            <a:off x="1253583" y="5066833"/>
            <a:ext cx="913138" cy="51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904AF-9A56-4409-AFA0-61E3B8FBCEF6}"/>
              </a:ext>
            </a:extLst>
          </p:cNvPr>
          <p:cNvSpPr txBox="1"/>
          <p:nvPr/>
        </p:nvSpPr>
        <p:spPr>
          <a:xfrm>
            <a:off x="4499547" y="5155188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3842736-EDB5-4D5A-AD92-ADE08EBDFB28}"/>
              </a:ext>
            </a:extLst>
          </p:cNvPr>
          <p:cNvCxnSpPr>
            <a:stCxn id="142" idx="3"/>
            <a:endCxn id="165" idx="1"/>
          </p:cNvCxnSpPr>
          <p:nvPr/>
        </p:nvCxnSpPr>
        <p:spPr>
          <a:xfrm flipV="1">
            <a:off x="4247124" y="5278299"/>
            <a:ext cx="252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C53E33F-2E8D-4145-AFF8-E30C4956B8AD}"/>
              </a:ext>
            </a:extLst>
          </p:cNvPr>
          <p:cNvCxnSpPr>
            <a:stCxn id="165" idx="3"/>
            <a:endCxn id="23" idx="1"/>
          </p:cNvCxnSpPr>
          <p:nvPr/>
        </p:nvCxnSpPr>
        <p:spPr>
          <a:xfrm flipV="1">
            <a:off x="5117714" y="4828255"/>
            <a:ext cx="467674" cy="4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7173ED9-6FB5-4903-B37C-F54C7B9E5CEB}"/>
              </a:ext>
            </a:extLst>
          </p:cNvPr>
          <p:cNvCxnSpPr>
            <a:stCxn id="165" idx="3"/>
            <a:endCxn id="25" idx="1"/>
          </p:cNvCxnSpPr>
          <p:nvPr/>
        </p:nvCxnSpPr>
        <p:spPr>
          <a:xfrm>
            <a:off x="5117714" y="5278299"/>
            <a:ext cx="475584" cy="34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2527518-420E-4A74-8381-DE60166B9CF9}"/>
              </a:ext>
            </a:extLst>
          </p:cNvPr>
          <p:cNvCxnSpPr>
            <a:stCxn id="124" idx="3"/>
            <a:endCxn id="21" idx="1"/>
          </p:cNvCxnSpPr>
          <p:nvPr/>
        </p:nvCxnSpPr>
        <p:spPr>
          <a:xfrm flipV="1">
            <a:off x="3988685" y="3935314"/>
            <a:ext cx="1596703" cy="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BAEA43F7-C2AA-4064-A23C-DDE3DE1631EC}"/>
              </a:ext>
            </a:extLst>
          </p:cNvPr>
          <p:cNvSpPr txBox="1"/>
          <p:nvPr/>
        </p:nvSpPr>
        <p:spPr>
          <a:xfrm>
            <a:off x="4493381" y="3744100"/>
            <a:ext cx="6181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r>
              <a:rPr lang="en-US" sz="1000" dirty="0"/>
              <a:t> </a:t>
            </a:r>
            <a:r>
              <a:rPr lang="en-US" sz="1000" dirty="0" err="1"/>
              <a:t>risultati</a:t>
            </a:r>
            <a:endParaRPr lang="en-GB" sz="1000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2009015-9C8B-4AB5-A469-8B1DC0777C77}"/>
              </a:ext>
            </a:extLst>
          </p:cNvPr>
          <p:cNvCxnSpPr>
            <a:stCxn id="124" idx="0"/>
            <a:endCxn id="51" idx="2"/>
          </p:cNvCxnSpPr>
          <p:nvPr/>
        </p:nvCxnSpPr>
        <p:spPr>
          <a:xfrm flipH="1" flipV="1">
            <a:off x="2021488" y="2900401"/>
            <a:ext cx="1456585" cy="8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C936F16-6C03-4972-82B5-603B9A6BC691}"/>
              </a:ext>
            </a:extLst>
          </p:cNvPr>
          <p:cNvSpPr txBox="1"/>
          <p:nvPr/>
        </p:nvSpPr>
        <p:spPr>
          <a:xfrm>
            <a:off x="2476467" y="3214687"/>
            <a:ext cx="6181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Mostra</a:t>
            </a:r>
            <a:endParaRPr lang="en-GB" sz="1000" dirty="0"/>
          </a:p>
        </p:txBody>
      </p: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AF45D711-6B08-4FF7-944A-CC3F0C2FED9E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>
            <a:off x="488551" y="639864"/>
            <a:ext cx="240721" cy="5161037"/>
          </a:xfrm>
          <a:prstGeom prst="bentConnector3">
            <a:avLst>
              <a:gd name="adj1" fmla="val 2569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19231221-ECA3-4E7A-B79A-F6D1AA541270}"/>
              </a:ext>
            </a:extLst>
          </p:cNvPr>
          <p:cNvCxnSpPr>
            <a:stCxn id="15" idx="3"/>
            <a:endCxn id="5" idx="0"/>
          </p:cNvCxnSpPr>
          <p:nvPr/>
        </p:nvCxnSpPr>
        <p:spPr>
          <a:xfrm>
            <a:off x="1377686" y="639863"/>
            <a:ext cx="4718314" cy="8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5F4EB22-19A1-4025-A9F0-EA889A2BF2CD}"/>
              </a:ext>
            </a:extLst>
          </p:cNvPr>
          <p:cNvSpPr/>
          <p:nvPr/>
        </p:nvSpPr>
        <p:spPr>
          <a:xfrm>
            <a:off x="3033505" y="50308"/>
            <a:ext cx="6094128" cy="209119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545</Words>
  <Application>Microsoft Office PowerPoint</Application>
  <PresentationFormat>Widescreen</PresentationFormat>
  <Paragraphs>390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Corrad0 Lanera</dc:creator>
  <cp:lastModifiedBy>Corrad0 Lanera</cp:lastModifiedBy>
  <cp:revision>8</cp:revision>
  <dcterms:created xsi:type="dcterms:W3CDTF">2020-09-28T09:26:45Z</dcterms:created>
  <dcterms:modified xsi:type="dcterms:W3CDTF">2020-09-28T13:54:55Z</dcterms:modified>
</cp:coreProperties>
</file>