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62" r:id="rId2"/>
    <p:sldId id="264" r:id="rId3"/>
    <p:sldId id="278" r:id="rId4"/>
    <p:sldId id="279" r:id="rId5"/>
    <p:sldId id="280" r:id="rId6"/>
    <p:sldId id="281" r:id="rId7"/>
    <p:sldId id="282" r:id="rId8"/>
    <p:sldId id="284" r:id="rId9"/>
    <p:sldId id="28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EE1A"/>
    <a:srgbClr val="E7E8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647499-2E5A-4AF2-B5A4-87A23D0426A3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957D93-06D7-4F6A-B0CE-E79C8C182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641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580DA-BEC1-76B4-8DA5-AB47BC14A9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12A42C-CB10-59D8-3DB1-BA707A8D94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B6B85-F325-8692-FF14-D3631865B6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0D123CB-0D75-4F34-9CFE-6351C438D820}" type="datetime1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66E05-060B-5C7B-BCEB-8001318AF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83C74-9147-F126-DD51-FEEEC4688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EA869-A018-49A9-B429-21A2D5990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450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05527-CF8E-FEFB-8C05-2BCA07660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B9CC5D-C98D-7773-2490-F0A7C8A323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61A852-195B-E450-31AB-5068C34B23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47C189-AC2F-4412-9582-990BC11C7C6A}" type="datetime1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1AB57-4087-0402-6D62-2E75F62B2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0E1035-C546-F849-8491-DE4D8E2F9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EA869-A018-49A9-B429-21A2D5990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264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0965D9-DFC6-09A3-3F75-A3055F4B51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60B8BD-236D-8AE2-527C-3310269BE7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7D403-689E-F1A3-8C11-C3D6AEF0BA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7C19C6-2EDF-4912-B272-7B29E42DADA2}" type="datetime1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D2A468-CFBC-1AEA-1CC6-F6FDFE132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441478-8851-0167-8D24-817BC8BC9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EA869-A018-49A9-B429-21A2D5990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461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8E031-4D6D-2629-FF35-C9748C629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D5AC9-326F-5FE1-BAFA-D577130D9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5C429-C99A-6049-90CA-D68F618FB4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764E5F-9490-4DC2-8839-A138ECA133EC}" type="datetime1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82BAD-A161-DB20-F95B-B5B97E1FA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9570BC-7047-D81C-B864-6C76DDD96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D8AEA869-A018-49A9-B429-21A2D5990329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75EC71E-488D-ED72-46EB-2DFD0C18D995}"/>
              </a:ext>
            </a:extLst>
          </p:cNvPr>
          <p:cNvCxnSpPr/>
          <p:nvPr userDrawn="1"/>
        </p:nvCxnSpPr>
        <p:spPr>
          <a:xfrm>
            <a:off x="445506" y="1500996"/>
            <a:ext cx="11122517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1869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81DBF-4205-32EB-470F-CE3C9D2CC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7A3338-BE38-202A-2DA1-D85B9899C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9D35E-A5FD-2687-D3DA-5E5EF4F930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9A1A86-A899-4968-B937-6A3795D4969A}" type="datetime1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19F03E-BFD0-5532-EB43-2991FDCD8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651225-4619-A735-2E97-2DB3EBAB6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EA869-A018-49A9-B429-21A2D5990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348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63349-AA47-F969-72FC-C66331F7F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EAEB3-3A38-4487-342E-0C8E26850B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6B0C0E-7079-CF8F-E284-7F2CA73D9B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DEF6AB-A77B-7C28-AC3C-ED9FD1D7C5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17A780D-1BA4-476B-B85A-176A74917053}" type="datetime1">
              <a:rPr lang="en-US" smtClean="0"/>
              <a:t>9/7/2025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EE4D29-0E45-BCA9-6E8B-3DE87CE29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DF0A75-85A2-1FBD-1071-8ED9A2990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EA869-A018-49A9-B429-21A2D5990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664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C2B9E-63B9-892A-150D-107148ED2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A2AA12-9C92-8BB6-B444-B81F7E7D6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032958-8B62-94B2-D4B9-3E5DC21FC6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D7E4D4-A2A7-D1FB-DC11-8EE367399C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8F5614-7A09-87FA-2996-4826D77C1B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CBDF54-DACE-A970-6F5A-CC374F9306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CB44E7-666D-4389-B655-FDA70E318343}" type="datetime1">
              <a:rPr lang="en-US" smtClean="0"/>
              <a:t>9/7/2025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BAE1D7-830E-0112-6F8D-B0BB50791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A303BB-5A37-5614-B108-3078DB37B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EA869-A018-49A9-B429-21A2D5990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073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4645C-75C8-7F52-484D-4CB9C6D1B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91C518-B0C1-47D9-8330-A1F294BAA7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E8B676-ECB4-4CFC-8395-F8B5E85CB9DC}" type="datetime1">
              <a:rPr lang="en-US" smtClean="0"/>
              <a:t>9/7/2025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3D2CFE-7163-D2D5-F7C6-6C958CD97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DAC5D4-0666-0835-B9BD-BC85995D4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EA869-A018-49A9-B429-21A2D5990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170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6C640F-3E47-0A07-DAED-D24FA7F829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708CD5-3EB9-4314-92C3-C7CF2BA8A380}" type="datetime1">
              <a:rPr lang="en-US" smtClean="0"/>
              <a:t>9/7/2025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7A85F1-B980-CC14-26E0-38317D66C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88C0CC-8F14-4307-50B8-E5262AACB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EA869-A018-49A9-B429-21A2D5990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214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767AA-C5F9-1004-5D53-E2AC925A6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76EBC-D803-8780-84DD-679831C40D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D4B042-BAF3-1C79-2A52-4691BE8399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FA771E-D41E-C78C-8E04-857D8C224FD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E7330C-489D-4296-B940-974B8411D997}" type="datetime1">
              <a:rPr lang="en-US" smtClean="0"/>
              <a:t>9/7/2025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C43F1D-0424-9EF5-CB2C-21D51708A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2A551B-E87B-B1C3-268C-CC1C4218B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EA869-A018-49A9-B429-21A2D5990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550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BF2EE-F96B-4C47-0F36-F510A4AB5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169292-32D8-8B54-D966-71136E20F3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C324B6-5EFD-D28A-0A51-E517128D19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084891-B22F-0CC1-BC5B-92E8E74236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793C557-DEE6-48B9-BFA3-2419BC3C2FFF}" type="datetime1">
              <a:rPr lang="en-US" smtClean="0"/>
              <a:t>9/7/2025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499AE-5DE3-872F-A866-E104BC722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D00770-BD97-44C7-61AB-108CB3A5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EA869-A018-49A9-B429-21A2D5990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997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8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EBE4EB4-6FAD-9B58-25E8-DD25461B31AE}"/>
              </a:ext>
            </a:extLst>
          </p:cNvPr>
          <p:cNvSpPr/>
          <p:nvPr userDrawn="1"/>
        </p:nvSpPr>
        <p:spPr>
          <a:xfrm>
            <a:off x="360680" y="324803"/>
            <a:ext cx="11470640" cy="62083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032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ED2C78-B105-E539-AE9C-AF597DE66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06" y="505510"/>
            <a:ext cx="11286418" cy="928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BD73EF-10E9-DA8D-5102-BEE170597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5506" y="1617714"/>
            <a:ext cx="11286418" cy="47491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9CF245-D516-9A8C-28E1-54FF31E593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10631" y="5972413"/>
            <a:ext cx="523240" cy="4095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AEA869-A018-49A9-B429-21A2D59903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648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example.com/" TargetMode="External"/><Relationship Id="rId2" Type="http://schemas.openxmlformats.org/officeDocument/2006/relationships/hyperlink" Target="http://example.com/file.zip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7E7CF-3F45-CEF0-B6B2-F00A25A92B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4800" dirty="0"/>
              <a:t>Linux Basics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00EC50-72E0-7BDB-9C96-5E17A66402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185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8AA95-96DC-4CB7-7DDF-AEBD61E60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File Permission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461F9-D912-3ECD-8072-A28F8580E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File </a:t>
            </a:r>
            <a:r>
              <a:rPr lang="en-US" altLang="ja-JP" dirty="0"/>
              <a:t>Permission</a:t>
            </a:r>
            <a:r>
              <a:rPr lang="en-GB" dirty="0"/>
              <a:t> Basics</a:t>
            </a:r>
          </a:p>
          <a:p>
            <a:r>
              <a:rPr lang="en-GB" dirty="0"/>
              <a:t>Command:</a:t>
            </a:r>
          </a:p>
          <a:p>
            <a:pPr lvl="1"/>
            <a:r>
              <a:rPr lang="en-GB" dirty="0"/>
              <a:t>Ls –l</a:t>
            </a:r>
          </a:p>
          <a:p>
            <a:r>
              <a:rPr lang="en-GB" dirty="0"/>
              <a:t>Every file/directory has three sets of permissions for:</a:t>
            </a:r>
          </a:p>
          <a:p>
            <a:pPr lvl="1"/>
            <a:r>
              <a:rPr lang="en-GB" dirty="0"/>
              <a:t>Owner (u)</a:t>
            </a:r>
          </a:p>
          <a:p>
            <a:pPr lvl="1"/>
            <a:r>
              <a:rPr lang="en-GB" dirty="0"/>
              <a:t>Group (g)</a:t>
            </a:r>
          </a:p>
          <a:p>
            <a:pPr lvl="1"/>
            <a:r>
              <a:rPr lang="en-GB" dirty="0"/>
              <a:t>Others (o)</a:t>
            </a:r>
          </a:p>
          <a:p>
            <a:r>
              <a:rPr lang="en-GB" dirty="0"/>
              <a:t>And, there are 3 types of permissions:</a:t>
            </a:r>
          </a:p>
          <a:p>
            <a:pPr lvl="1"/>
            <a:r>
              <a:rPr lang="en-GB" dirty="0"/>
              <a:t>R (read = 4)</a:t>
            </a:r>
          </a:p>
          <a:p>
            <a:pPr lvl="1"/>
            <a:r>
              <a:rPr lang="en-GB" dirty="0"/>
              <a:t>W (write = 2)</a:t>
            </a:r>
          </a:p>
          <a:p>
            <a:pPr lvl="1"/>
            <a:r>
              <a:rPr lang="en-GB" dirty="0"/>
              <a:t>X (execute = 1)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510343-A7D6-1D70-2D44-31FE2BEFA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EA869-A018-49A9-B429-21A2D599032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928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B6B1B-2A00-CF38-D399-809298A3A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B3AA0-5C5B-5BCC-A8C6-8BD8631BA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err="1">
                <a:solidFill>
                  <a:srgbClr val="FF0000"/>
                </a:solidFill>
              </a:rPr>
              <a:t>d</a:t>
            </a:r>
            <a:r>
              <a:rPr lang="en-GB" dirty="0" err="1">
                <a:solidFill>
                  <a:srgbClr val="00B050"/>
                </a:solidFill>
              </a:rPr>
              <a:t>rwx</a:t>
            </a:r>
            <a:r>
              <a:rPr lang="en-GB" dirty="0" err="1">
                <a:solidFill>
                  <a:schemeClr val="accent2"/>
                </a:solidFill>
              </a:rPr>
              <a:t>r</a:t>
            </a:r>
            <a:r>
              <a:rPr lang="en-GB" dirty="0">
                <a:solidFill>
                  <a:schemeClr val="accent2"/>
                </a:solidFill>
              </a:rPr>
              <a:t>-</a:t>
            </a:r>
            <a:r>
              <a:rPr lang="en-GB" dirty="0" err="1">
                <a:solidFill>
                  <a:schemeClr val="accent2"/>
                </a:solidFill>
              </a:rPr>
              <a:t>x</a:t>
            </a:r>
            <a:r>
              <a:rPr lang="en-GB" dirty="0" err="1"/>
              <a:t>r</a:t>
            </a:r>
            <a:r>
              <a:rPr lang="en-GB" dirty="0"/>
              <a:t>-x</a:t>
            </a:r>
          </a:p>
          <a:p>
            <a:r>
              <a:rPr lang="en-GB" dirty="0"/>
              <a:t>Where:</a:t>
            </a:r>
          </a:p>
          <a:p>
            <a:pPr lvl="1"/>
            <a:r>
              <a:rPr lang="en-GB" dirty="0">
                <a:solidFill>
                  <a:srgbClr val="FF0000"/>
                </a:solidFill>
              </a:rPr>
              <a:t>d → This is a directory.</a:t>
            </a:r>
          </a:p>
          <a:p>
            <a:pPr lvl="1"/>
            <a:r>
              <a:rPr lang="en-GB" dirty="0">
                <a:solidFill>
                  <a:srgbClr val="FF0000"/>
                </a:solidFill>
              </a:rPr>
              <a:t>(If it was -, it would be a regular file.)</a:t>
            </a:r>
          </a:p>
          <a:p>
            <a:r>
              <a:rPr lang="en-GB" dirty="0"/>
              <a:t>Permissions details</a:t>
            </a:r>
          </a:p>
          <a:p>
            <a:pPr lvl="1"/>
            <a:r>
              <a:rPr lang="en-GB" dirty="0">
                <a:solidFill>
                  <a:srgbClr val="00B050"/>
                </a:solidFill>
              </a:rPr>
              <a:t>Owner can read, write, and enter/execute the directory.</a:t>
            </a:r>
          </a:p>
          <a:p>
            <a:pPr lvl="2"/>
            <a:r>
              <a:rPr lang="en-GB" dirty="0">
                <a:solidFill>
                  <a:srgbClr val="00B050"/>
                </a:solidFill>
              </a:rPr>
              <a:t>Meaning: the owner can list files, create/delete inside, and move into it with cd. </a:t>
            </a:r>
          </a:p>
          <a:p>
            <a:pPr lvl="1"/>
            <a:r>
              <a:rPr lang="en-GB" dirty="0">
                <a:solidFill>
                  <a:schemeClr val="accent2"/>
                </a:solidFill>
              </a:rPr>
              <a:t>Group can read and enter, but cannot write (so they can’t add/delete files). </a:t>
            </a:r>
          </a:p>
          <a:p>
            <a:pPr lvl="1"/>
            <a:r>
              <a:rPr lang="en-GB" dirty="0"/>
              <a:t>Others can also read and enter, but cannot write.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910530-8903-C658-FE99-21ED8D9D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EA869-A018-49A9-B429-21A2D5990329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432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699E5-2FE7-A8D1-E789-DAC7C1F36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Basic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ED8F1-086C-1A17-77A5-D3FB667FD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Show system info</a:t>
            </a:r>
          </a:p>
          <a:p>
            <a:pPr lvl="1"/>
            <a:r>
              <a:rPr lang="en-GB" dirty="0" err="1"/>
              <a:t>Uname</a:t>
            </a:r>
            <a:r>
              <a:rPr lang="en-GB" dirty="0"/>
              <a:t> –a</a:t>
            </a:r>
          </a:p>
          <a:p>
            <a:r>
              <a:rPr lang="en-GB" dirty="0"/>
              <a:t>Disk space usage (in human readable form)</a:t>
            </a:r>
          </a:p>
          <a:p>
            <a:pPr lvl="1"/>
            <a:r>
              <a:rPr lang="en-GB" dirty="0" err="1"/>
              <a:t>Df</a:t>
            </a:r>
            <a:r>
              <a:rPr lang="en-GB" dirty="0"/>
              <a:t> –h</a:t>
            </a:r>
          </a:p>
          <a:p>
            <a:pPr lvl="1"/>
            <a:r>
              <a:rPr lang="en-GB" dirty="0"/>
              <a:t>(disk free)</a:t>
            </a:r>
          </a:p>
          <a:p>
            <a:r>
              <a:rPr lang="en-GB" dirty="0"/>
              <a:t>Size of the directory or file</a:t>
            </a:r>
          </a:p>
          <a:p>
            <a:pPr lvl="1"/>
            <a:r>
              <a:rPr lang="en-GB" dirty="0"/>
              <a:t>Du –</a:t>
            </a:r>
            <a:r>
              <a:rPr lang="en-GB" dirty="0" err="1"/>
              <a:t>sh</a:t>
            </a:r>
            <a:r>
              <a:rPr lang="en-GB" dirty="0"/>
              <a:t> /var/log</a:t>
            </a:r>
          </a:p>
          <a:p>
            <a:r>
              <a:rPr lang="en-GB" dirty="0"/>
              <a:t>Show memory (RAM + swap)</a:t>
            </a:r>
          </a:p>
          <a:p>
            <a:pPr lvl="1"/>
            <a:r>
              <a:rPr lang="en-GB" dirty="0"/>
              <a:t>Free -h</a:t>
            </a:r>
          </a:p>
          <a:p>
            <a:r>
              <a:rPr lang="en-GB" dirty="0"/>
              <a:t>Show system uptime and load average</a:t>
            </a:r>
          </a:p>
          <a:p>
            <a:pPr lvl="1"/>
            <a:r>
              <a:rPr lang="en-GB" dirty="0"/>
              <a:t>uptime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5D38A8-EAAA-BE78-52EC-0C599D4F8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EA869-A018-49A9-B429-21A2D5990329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907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5ED2B-76C8-A28B-375E-CD25182AB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6D541-BB3D-B94E-CD47-4C39F6A9A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Check or set the systems hostname</a:t>
            </a:r>
          </a:p>
          <a:p>
            <a:pPr lvl="1"/>
            <a:r>
              <a:rPr lang="en-GB" dirty="0"/>
              <a:t>Hostname</a:t>
            </a:r>
          </a:p>
          <a:p>
            <a:r>
              <a:rPr lang="en-GB" dirty="0"/>
              <a:t>To check network interfaces and </a:t>
            </a:r>
            <a:r>
              <a:rPr lang="en-GB" dirty="0" err="1"/>
              <a:t>ip</a:t>
            </a:r>
            <a:r>
              <a:rPr lang="en-GB" dirty="0"/>
              <a:t> addresses</a:t>
            </a:r>
          </a:p>
          <a:p>
            <a:pPr lvl="1"/>
            <a:r>
              <a:rPr lang="en-GB" dirty="0"/>
              <a:t>Ip a or </a:t>
            </a:r>
            <a:r>
              <a:rPr lang="en-GB" dirty="0" err="1"/>
              <a:t>ifconfig</a:t>
            </a:r>
            <a:endParaRPr lang="en-GB" dirty="0"/>
          </a:p>
          <a:p>
            <a:r>
              <a:rPr lang="en-GB" dirty="0"/>
              <a:t>Show network connections and listening ports</a:t>
            </a:r>
          </a:p>
          <a:p>
            <a:pPr lvl="1"/>
            <a:r>
              <a:rPr lang="en-GB" dirty="0"/>
              <a:t>Ss –</a:t>
            </a:r>
            <a:r>
              <a:rPr lang="en-GB" dirty="0" err="1"/>
              <a:t>tulnp</a:t>
            </a:r>
            <a:endParaRPr lang="en-GB" dirty="0"/>
          </a:p>
          <a:p>
            <a:r>
              <a:rPr lang="en-GB" dirty="0"/>
              <a:t>Copy files between servers</a:t>
            </a:r>
          </a:p>
          <a:p>
            <a:pPr lvl="1"/>
            <a:r>
              <a:rPr lang="en-GB" dirty="0" err="1"/>
              <a:t>Scp</a:t>
            </a:r>
            <a:r>
              <a:rPr lang="en-GB" dirty="0"/>
              <a:t> filename user@192.168.1.1:/home/user</a:t>
            </a:r>
          </a:p>
          <a:p>
            <a:r>
              <a:rPr lang="en-GB" dirty="0"/>
              <a:t>To download files</a:t>
            </a:r>
          </a:p>
          <a:p>
            <a:pPr lvl="1"/>
            <a:r>
              <a:rPr lang="en-GB" dirty="0"/>
              <a:t>Wget </a:t>
            </a:r>
            <a:r>
              <a:rPr lang="en-GB" dirty="0">
                <a:hlinkClick r:id="rId2"/>
              </a:rPr>
              <a:t>http://example.com/file.zip</a:t>
            </a:r>
            <a:r>
              <a:rPr lang="en-GB" dirty="0"/>
              <a:t> or curl </a:t>
            </a:r>
            <a:r>
              <a:rPr lang="en-GB" dirty="0">
                <a:hlinkClick r:id="rId3"/>
              </a:rPr>
              <a:t>http://example.com</a:t>
            </a:r>
            <a:r>
              <a:rPr lang="en-GB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5DFFC8-F79E-AA90-B0D0-6025CD593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EA869-A018-49A9-B429-21A2D599032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217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6ED07-1A49-B6A9-80D2-6FA546917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4FC57-2AAE-33C2-E132-11861870D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unzip zip file</a:t>
            </a:r>
          </a:p>
          <a:p>
            <a:pPr lvl="1"/>
            <a:r>
              <a:rPr lang="en-GB" dirty="0"/>
              <a:t>tar -</a:t>
            </a:r>
            <a:r>
              <a:rPr lang="en-GB" dirty="0" err="1"/>
              <a:t>czvf</a:t>
            </a:r>
            <a:r>
              <a:rPr lang="en-GB" dirty="0"/>
              <a:t> backup.tar.gz /etc</a:t>
            </a:r>
          </a:p>
          <a:p>
            <a:pPr lvl="1"/>
            <a:r>
              <a:rPr lang="en-GB" dirty="0"/>
              <a:t>tar -</a:t>
            </a:r>
            <a:r>
              <a:rPr lang="en-GB" dirty="0" err="1"/>
              <a:t>czvf</a:t>
            </a:r>
            <a:r>
              <a:rPr lang="en-GB" dirty="0"/>
              <a:t> backup.tar.gz</a:t>
            </a:r>
          </a:p>
          <a:p>
            <a:r>
              <a:rPr lang="en-GB" dirty="0"/>
              <a:t>Search text in file</a:t>
            </a:r>
          </a:p>
          <a:p>
            <a:pPr lvl="1"/>
            <a:r>
              <a:rPr lang="en-GB" dirty="0"/>
              <a:t>Grep “nameserver” /etc/</a:t>
            </a:r>
            <a:r>
              <a:rPr lang="en-GB" dirty="0" err="1"/>
              <a:t>resolv.conf</a:t>
            </a:r>
            <a:endParaRPr lang="en-GB" dirty="0"/>
          </a:p>
          <a:p>
            <a:r>
              <a:rPr lang="en-GB" dirty="0"/>
              <a:t>Search files in the </a:t>
            </a:r>
            <a:r>
              <a:rPr lang="en-GB" dirty="0" err="1"/>
              <a:t>directionary</a:t>
            </a:r>
            <a:endParaRPr lang="en-GB" dirty="0"/>
          </a:p>
          <a:p>
            <a:pPr lvl="1"/>
            <a:r>
              <a:rPr lang="en-GB" dirty="0"/>
              <a:t>Find /etc –name “*.conf”</a:t>
            </a:r>
          </a:p>
          <a:p>
            <a:r>
              <a:rPr lang="en-GB" dirty="0"/>
              <a:t>Quickly find files (needs </a:t>
            </a:r>
            <a:r>
              <a:rPr lang="en-GB" dirty="0" err="1"/>
              <a:t>mlocate</a:t>
            </a:r>
            <a:r>
              <a:rPr lang="en-GB" dirty="0"/>
              <a:t> database).</a:t>
            </a:r>
          </a:p>
          <a:p>
            <a:pPr lvl="1"/>
            <a:r>
              <a:rPr lang="en-GB" dirty="0"/>
              <a:t>Locate text.txt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2F6F1D-C7CA-C7E0-D928-AAB204652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EA869-A018-49A9-B429-21A2D5990329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704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AEA39-E783-03A9-5282-F30282487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328A0-D9BD-2008-EB55-A28601C24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Start stop and check status of services</a:t>
            </a:r>
          </a:p>
          <a:p>
            <a:pPr lvl="1"/>
            <a:r>
              <a:rPr lang="en-GB" dirty="0" err="1"/>
              <a:t>Systemctl</a:t>
            </a:r>
            <a:r>
              <a:rPr lang="en-GB" dirty="0"/>
              <a:t> status bind9</a:t>
            </a:r>
          </a:p>
          <a:p>
            <a:pPr lvl="1"/>
            <a:r>
              <a:rPr lang="en-GB" dirty="0" err="1"/>
              <a:t>Systemctl</a:t>
            </a:r>
            <a:r>
              <a:rPr lang="en-GB" dirty="0"/>
              <a:t> restart apache2</a:t>
            </a:r>
          </a:p>
          <a:p>
            <a:r>
              <a:rPr lang="en-GB" dirty="0"/>
              <a:t>To zip files</a:t>
            </a:r>
          </a:p>
          <a:p>
            <a:pPr lvl="1"/>
            <a:r>
              <a:rPr lang="en-GB" dirty="0"/>
              <a:t>Zip myfiles.zip file1 file2 file3</a:t>
            </a:r>
          </a:p>
          <a:p>
            <a:r>
              <a:rPr lang="en-GB" dirty="0"/>
              <a:t>To zip the whole folder</a:t>
            </a:r>
          </a:p>
          <a:p>
            <a:pPr lvl="1"/>
            <a:r>
              <a:rPr lang="en-GB" dirty="0"/>
              <a:t>Zip –r </a:t>
            </a:r>
          </a:p>
          <a:p>
            <a:r>
              <a:rPr lang="en-GB" dirty="0"/>
              <a:t>To unzip folder</a:t>
            </a:r>
          </a:p>
          <a:p>
            <a:pPr lvl="1"/>
            <a:r>
              <a:rPr lang="en-GB" dirty="0"/>
              <a:t>Unzip myfiles.zip</a:t>
            </a:r>
          </a:p>
          <a:p>
            <a:r>
              <a:rPr lang="en-GB" dirty="0"/>
              <a:t>We need to install the zip and unzip first</a:t>
            </a:r>
            <a:endParaRPr lang="es-ES" dirty="0"/>
          </a:p>
          <a:p>
            <a:pPr lvl="1"/>
            <a:r>
              <a:rPr lang="es-ES" dirty="0"/>
              <a:t>sudo </a:t>
            </a:r>
            <a:r>
              <a:rPr lang="es-ES" dirty="0" err="1"/>
              <a:t>apt</a:t>
            </a:r>
            <a:r>
              <a:rPr lang="es-ES" dirty="0"/>
              <a:t> </a:t>
            </a:r>
            <a:r>
              <a:rPr lang="es-ES" dirty="0" err="1"/>
              <a:t>install</a:t>
            </a:r>
            <a:r>
              <a:rPr lang="es-ES" dirty="0"/>
              <a:t> zip </a:t>
            </a:r>
            <a:r>
              <a:rPr lang="es-ES" dirty="0" err="1"/>
              <a:t>unzip</a:t>
            </a:r>
            <a:r>
              <a:rPr lang="es-ES" dirty="0"/>
              <a:t> -y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193D59-5F3A-E407-11E4-0E5BCA83B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EA869-A018-49A9-B429-21A2D5990329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515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C6FD2-306B-8EC5-8AD0-5ED93E8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DE15A-A70D-090F-1897-6A0449084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install the package</a:t>
            </a:r>
          </a:p>
          <a:p>
            <a:pPr lvl="1"/>
            <a:r>
              <a:rPr lang="en-GB" dirty="0"/>
              <a:t>Apt install app name</a:t>
            </a:r>
          </a:p>
          <a:p>
            <a:r>
              <a:rPr lang="en-GB" dirty="0"/>
              <a:t>To remove installed package</a:t>
            </a:r>
          </a:p>
          <a:p>
            <a:pPr lvl="1"/>
            <a:r>
              <a:rPr lang="en-GB" dirty="0"/>
              <a:t>Apt remove --purge </a:t>
            </a:r>
            <a:r>
              <a:rPr lang="en-GB" dirty="0" err="1"/>
              <a:t>pkg</a:t>
            </a:r>
            <a:endParaRPr lang="en-GB" dirty="0"/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331A48-7C2D-454C-9C15-6BA3536A9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EA869-A018-49A9-B429-21A2D5990329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497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3B539-CCA6-7FAB-70F2-EDFC2F6D5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CentOS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9F82B-976A-BFB9-180E-DBB77A77B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Apt = </a:t>
            </a:r>
            <a:r>
              <a:rPr lang="en-GB" dirty="0" err="1"/>
              <a:t>dnf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142D04-5EF9-E205-FAF8-061379FC4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EA869-A018-49A9-B429-21A2D5990329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849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2289</TotalTime>
  <Words>408</Words>
  <Application>Microsoft Office PowerPoint</Application>
  <PresentationFormat>Widescreen</PresentationFormat>
  <Paragraphs>79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Garamond</vt:lpstr>
      <vt:lpstr>Office Theme</vt:lpstr>
      <vt:lpstr>Linux Basics</vt:lpstr>
      <vt:lpstr>File Permission</vt:lpstr>
      <vt:lpstr>Example </vt:lpstr>
      <vt:lpstr>Basic Commands</vt:lpstr>
      <vt:lpstr>PowerPoint Presentation</vt:lpstr>
      <vt:lpstr>PowerPoint Presentation</vt:lpstr>
      <vt:lpstr>PowerPoint Presentation</vt:lpstr>
      <vt:lpstr>PowerPoint Presentation</vt:lpstr>
      <vt:lpstr>CentOS commands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Gautam Yubaraj</dc:creator>
  <cp:lastModifiedBy>Yubaraj Gautam</cp:lastModifiedBy>
  <cp:revision>181</cp:revision>
  <dcterms:created xsi:type="dcterms:W3CDTF">2023-07-22T02:58:03Z</dcterms:created>
  <dcterms:modified xsi:type="dcterms:W3CDTF">2025-09-07T14:08:36Z</dcterms:modified>
</cp:coreProperties>
</file>