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79" r:id="rId4"/>
    <p:sldId id="260" r:id="rId5"/>
    <p:sldId id="282" r:id="rId6"/>
    <p:sldId id="281" r:id="rId7"/>
    <p:sldId id="280" r:id="rId8"/>
    <p:sldId id="283" r:id="rId9"/>
    <p:sldId id="262" r:id="rId10"/>
    <p:sldId id="263" r:id="rId11"/>
    <p:sldId id="291" r:id="rId12"/>
    <p:sldId id="292" r:id="rId13"/>
    <p:sldId id="286" r:id="rId14"/>
    <p:sldId id="287" r:id="rId15"/>
    <p:sldId id="290" r:id="rId16"/>
    <p:sldId id="289" r:id="rId17"/>
    <p:sldId id="288" r:id="rId18"/>
    <p:sldId id="284" r:id="rId19"/>
    <p:sldId id="285" r:id="rId20"/>
    <p:sldId id="29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1C098-41FF-412D-8712-FE952CB890DC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D5A73-6828-4814-8484-B993C9314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03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5A73-6828-4814-8484-B993C9314F4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8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898"/>
            <a:ext cx="8245736" cy="583106"/>
          </a:xfrm>
        </p:spPr>
        <p:txBody>
          <a:bodyPr>
            <a:norm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6093"/>
            <a:ext cx="8229600" cy="505850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65729"/>
            <a:ext cx="3352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소프트웨어공학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65729"/>
            <a:ext cx="762000" cy="365125"/>
          </a:xfrm>
        </p:spPr>
        <p:txBody>
          <a:bodyPr/>
          <a:lstStyle/>
          <a:p>
            <a:fld id="{EBC4C268-C3E8-4101-AE3B-AD777EB12D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56028" y="6365729"/>
            <a:ext cx="1780735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ko-KR"/>
            </a:defPPr>
            <a:lvl1pPr marL="0" algn="ct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해양컴퓨터공학과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23" y="6440611"/>
            <a:ext cx="391697" cy="3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C:\Program Files (x86)\Microsoft Office\MEDIA\OFFICE14\Lines\BD21322_.g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52" y="1057718"/>
            <a:ext cx="8257741" cy="5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224" y="84213"/>
            <a:ext cx="1602441" cy="25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BC4C268-C3E8-4101-AE3B-AD777EB12D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ko-KR" altLang="en-US"/>
              <a:t>소프트웨어공학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C4C268-C3E8-4101-AE3B-AD777EB12DD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4924" y="1371600"/>
            <a:ext cx="7851648" cy="984325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/>
              <a:t>소프트웨어공학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3400" y="4805562"/>
            <a:ext cx="7854696" cy="1151414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2023. 11</a:t>
            </a:r>
          </a:p>
          <a:p>
            <a:pPr algn="ctr"/>
            <a:r>
              <a:rPr lang="ko-KR" altLang="en-US" sz="2000" dirty="0" err="1"/>
              <a:t>팀명</a:t>
            </a:r>
            <a:r>
              <a:rPr lang="en-US" altLang="ko-KR" sz="2000" dirty="0"/>
              <a:t> : </a:t>
            </a:r>
            <a:r>
              <a:rPr lang="ko-KR" altLang="en-US" sz="2000" dirty="0"/>
              <a:t>얼렁뚱땅</a:t>
            </a:r>
            <a:endParaRPr lang="en-US" altLang="ko-KR" sz="2000" dirty="0"/>
          </a:p>
          <a:p>
            <a:pPr algn="ctr"/>
            <a:r>
              <a:rPr lang="ko-KR" altLang="en-US" sz="2000" dirty="0"/>
              <a:t>팀원</a:t>
            </a:r>
            <a:r>
              <a:rPr lang="en-US" altLang="ko-KR" sz="2000" dirty="0"/>
              <a:t> : </a:t>
            </a:r>
            <a:r>
              <a:rPr lang="ko-KR" altLang="en-US" sz="2000" dirty="0" err="1"/>
              <a:t>최우빈</a:t>
            </a:r>
            <a:r>
              <a:rPr lang="en-US" altLang="ko-KR" sz="2000" dirty="0"/>
              <a:t>, </a:t>
            </a:r>
            <a:r>
              <a:rPr lang="ko-KR" altLang="en-US" sz="2000" dirty="0"/>
              <a:t>김세호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나현승</a:t>
            </a:r>
            <a:r>
              <a:rPr lang="en-US" altLang="ko-KR" sz="2000" dirty="0"/>
              <a:t>, </a:t>
            </a:r>
            <a:r>
              <a:rPr lang="ko-KR" altLang="en-US" sz="2000" dirty="0"/>
              <a:t>오민성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한민성</a:t>
            </a:r>
            <a:endParaRPr lang="ko-KR" altLang="en-US" sz="20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4924" y="2728896"/>
            <a:ext cx="7851648" cy="153068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1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ko-KR" altLang="en-US" sz="3600" dirty="0"/>
              <a:t>중간보고서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ko-KR" altLang="en-US" sz="3600" dirty="0"/>
              <a:t>미래를 보는 가계부</a:t>
            </a:r>
          </a:p>
        </p:txBody>
      </p:sp>
    </p:spTree>
    <p:extLst>
      <p:ext uri="{BB962C8B-B14F-4D97-AF65-F5344CB8AC3E}">
        <p14:creationId xmlns:p14="http://schemas.microsoft.com/office/powerpoint/2010/main" val="346845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메인 화면 </a:t>
            </a:r>
            <a:r>
              <a:rPr lang="en-US" altLang="ko-KR" sz="2000" dirty="0"/>
              <a:t>: </a:t>
            </a:r>
            <a:r>
              <a:rPr lang="ko-KR" altLang="en-US" sz="2000" dirty="0"/>
              <a:t>전체 기능에 접근하고 입력한 데이터를 조회하는 메인 화면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4DA6BB-CABC-4C96-9196-44680F45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480" y="2046855"/>
            <a:ext cx="5601040" cy="431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7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엑셀 내보내기 화면 </a:t>
            </a:r>
            <a:r>
              <a:rPr lang="en-US" altLang="ko-KR" sz="2000" dirty="0"/>
              <a:t>: </a:t>
            </a:r>
            <a:r>
              <a:rPr lang="ko-KR" altLang="en-US" sz="2000" dirty="0"/>
              <a:t>현재 조회한 데이터 또는 전체 입력된 데이터를 엑셀 형식으로 저장하는 화면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0CCF08-EAFF-4858-9D08-D2A7DF897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16"/>
          <a:stretch/>
        </p:blipFill>
        <p:spPr>
          <a:xfrm>
            <a:off x="2069732" y="2231441"/>
            <a:ext cx="5004536" cy="232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7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데이터 삭제 화면</a:t>
            </a:r>
            <a:r>
              <a:rPr lang="en-US" altLang="ko-KR" sz="2000" dirty="0"/>
              <a:t> : </a:t>
            </a:r>
            <a:r>
              <a:rPr lang="ko-KR" altLang="en-US" sz="2000" dirty="0"/>
              <a:t>삭제할 년도와 월을 지정하여 해당 데이터를 삭제하는 화면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F2D722-3B30-4697-B61D-CCCD90D5A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6"/>
          <a:stretch/>
        </p:blipFill>
        <p:spPr>
          <a:xfrm>
            <a:off x="2130015" y="2312788"/>
            <a:ext cx="4883970" cy="223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5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도움말 화면 </a:t>
            </a:r>
            <a:r>
              <a:rPr lang="en-US" altLang="ko-KR" sz="2000" dirty="0"/>
              <a:t>: </a:t>
            </a:r>
            <a:r>
              <a:rPr lang="ko-KR" altLang="en-US" sz="2000" dirty="0"/>
              <a:t>전체 프로그램 기능의 대한 도움말을 나타내는 화면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35E317-4682-4319-B46C-0B63EF5CF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407" y="1701512"/>
            <a:ext cx="5615321" cy="466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2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데이터 입력 화면 </a:t>
            </a:r>
            <a:r>
              <a:rPr lang="en-US" altLang="ko-KR" sz="2000" dirty="0"/>
              <a:t>: </a:t>
            </a:r>
            <a:r>
              <a:rPr lang="ko-KR" altLang="en-US" sz="2000" dirty="0"/>
              <a:t>수입과 지출 데이터를 수동으로 입력하는 화면</a:t>
            </a:r>
            <a:endParaRPr lang="en-US" altLang="ko-KR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D5AE93-88B0-4495-91A1-714C8A5C0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718" y="1734993"/>
            <a:ext cx="56007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60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수입</a:t>
            </a:r>
            <a:r>
              <a:rPr lang="en-US" altLang="ko-KR" sz="2000" dirty="0"/>
              <a:t>/</a:t>
            </a:r>
            <a:r>
              <a:rPr lang="ko-KR" altLang="en-US" sz="2000" dirty="0"/>
              <a:t>지출 세부 항목 설정 화면 </a:t>
            </a:r>
            <a:r>
              <a:rPr lang="en-US" altLang="ko-KR" sz="2000" dirty="0"/>
              <a:t>: </a:t>
            </a:r>
            <a:r>
              <a:rPr lang="ko-KR" altLang="en-US" sz="2000" dirty="0"/>
              <a:t>수입</a:t>
            </a:r>
            <a:r>
              <a:rPr lang="en-US" altLang="ko-KR" sz="2000" dirty="0"/>
              <a:t>/</a:t>
            </a:r>
            <a:r>
              <a:rPr lang="ko-KR" altLang="en-US" sz="2000" dirty="0"/>
              <a:t>지출 세부 항목을 추가</a:t>
            </a:r>
            <a:r>
              <a:rPr lang="en-US" altLang="ko-KR" sz="2000" dirty="0"/>
              <a:t>/</a:t>
            </a:r>
            <a:r>
              <a:rPr lang="ko-KR" altLang="en-US" sz="2000" dirty="0"/>
              <a:t>변경</a:t>
            </a:r>
            <a:r>
              <a:rPr lang="en-US" altLang="ko-KR" sz="2000" dirty="0"/>
              <a:t>/</a:t>
            </a:r>
            <a:r>
              <a:rPr lang="ko-KR" altLang="en-US" sz="2000" dirty="0"/>
              <a:t>삭제하는 화면</a:t>
            </a:r>
            <a:endParaRPr lang="en-US" altLang="ko-KR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6B31C3-EA60-47E1-BB3A-936E7A19D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31" y="1974315"/>
            <a:ext cx="5364538" cy="435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79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월별 수입</a:t>
            </a:r>
            <a:r>
              <a:rPr lang="en-US" altLang="ko-KR" sz="2000" dirty="0"/>
              <a:t>/</a:t>
            </a:r>
            <a:r>
              <a:rPr lang="ko-KR" altLang="en-US" sz="2000" dirty="0"/>
              <a:t>지출 현황 분석 화면 </a:t>
            </a:r>
            <a:r>
              <a:rPr lang="en-US" altLang="ko-KR" sz="2000" dirty="0"/>
              <a:t>: </a:t>
            </a:r>
            <a:r>
              <a:rPr lang="ko-KR" altLang="en-US" sz="2000" dirty="0"/>
              <a:t>입력된 월별 데이터를 분석한 차트를 출력하는 화면</a:t>
            </a:r>
            <a:endParaRPr lang="en-US" altLang="ko-KR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DB7FF-C0D5-4DC0-B085-B73D9BA37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66" y="1958109"/>
            <a:ext cx="6862803" cy="444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9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수입</a:t>
            </a:r>
            <a:r>
              <a:rPr lang="en-US" altLang="ko-KR" sz="2000" dirty="0"/>
              <a:t>/</a:t>
            </a:r>
            <a:r>
              <a:rPr lang="ko-KR" altLang="en-US" sz="2000" dirty="0"/>
              <a:t>지출 세부 항목별 분석 화면 </a:t>
            </a:r>
            <a:r>
              <a:rPr lang="en-US" altLang="ko-KR" sz="2000" dirty="0"/>
              <a:t>: </a:t>
            </a:r>
            <a:r>
              <a:rPr lang="ko-KR" altLang="en-US" sz="2000" dirty="0"/>
              <a:t>입력된 세부 항목별 데이터를 분석한 차트를 출력하는 화면</a:t>
            </a:r>
            <a:endParaRPr lang="en-US" altLang="ko-KR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AC1EFB-716F-40FF-8733-6E21085DA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53" y="1985818"/>
            <a:ext cx="6780294" cy="433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62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B2096-FA27-ED1F-715C-50AA23BC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 테이블 또는 파일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460B29-43A3-065E-15B8-BD044929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86316D-9985-D25C-80AC-9F433F87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C365371-8F9C-4C4F-9A0C-C0EBB9C17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190683"/>
            <a:ext cx="8229600" cy="498927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85719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15D1E-9CE2-E8D6-4B16-EF5B349B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</a:t>
            </a:r>
            <a:r>
              <a:rPr lang="en-US" altLang="ko-KR"/>
              <a:t>github repo. </a:t>
            </a:r>
            <a:r>
              <a:rPr lang="ko-KR" altLang="en-US"/>
              <a:t>메인화면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D7371-538F-EDF9-B4B0-A55D3449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1E679B-A6A4-E8C1-8D99-CF42D2C7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CA73E8B-4CA8-4F06-B23C-C3CF5F9DF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01" y="1446146"/>
            <a:ext cx="8600598" cy="49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5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>
                <a:latin typeface="+mn-ea"/>
              </a:rPr>
              <a:t>개발 배경</a:t>
            </a:r>
            <a:endParaRPr lang="en-US" altLang="ko-KR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사용자의 다양하고 복잡한 소비 패턴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그리고 장기적인 소비 경향을 파악하기 어려운 문제점을 극복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대부분의 가계부 서비스는 사용자의 수입과 지출을 기록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통계하는 역할만 수행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dirty="0"/>
              <a:t>개발 목표</a:t>
            </a:r>
            <a:endParaRPr lang="en-US" altLang="ko-KR" dirty="0"/>
          </a:p>
          <a:p>
            <a:r>
              <a:rPr lang="ko-KR" altLang="en-US" sz="2000" dirty="0"/>
              <a:t>기존의 가계부 앱의 한계 극복</a:t>
            </a:r>
            <a:endParaRPr lang="en-US" altLang="ko-KR" sz="2000" dirty="0"/>
          </a:p>
          <a:p>
            <a:r>
              <a:rPr lang="ko-KR" altLang="en-US" sz="2000" dirty="0"/>
              <a:t>사용자의 소비 습관을 분석하고 예측하는 서비스 제공</a:t>
            </a:r>
            <a:endParaRPr lang="en-US" altLang="ko-KR" sz="2000" dirty="0"/>
          </a:p>
          <a:p>
            <a:r>
              <a:rPr lang="ko-KR" altLang="en-US" sz="2000" dirty="0"/>
              <a:t>자동화 기능을 포함하여 편리하게 관리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57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15D1E-9CE2-E8D6-4B16-EF5B349B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</a:t>
            </a:r>
            <a:r>
              <a:rPr lang="en-US" altLang="ko-KR"/>
              <a:t>github repo. </a:t>
            </a:r>
            <a:r>
              <a:rPr lang="ko-KR" altLang="en-US"/>
              <a:t>메인화면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D7371-538F-EDF9-B4B0-A55D3449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1E679B-A6A4-E8C1-8D99-CF42D2C7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099093F-6BCF-4B9B-90F9-8090BE404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3" y="1416863"/>
            <a:ext cx="8543173" cy="4905713"/>
          </a:xfrm>
        </p:spPr>
      </p:pic>
    </p:spTree>
    <p:extLst>
      <p:ext uri="{BB962C8B-B14F-4D97-AF65-F5344CB8AC3E}">
        <p14:creationId xmlns:p14="http://schemas.microsoft.com/office/powerpoint/2010/main" val="275267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시스템과의 차별성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머신 러닝 기반의 예측 및 분석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자동화된 데이터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사용성 강화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5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10CF346E-AD8C-4D20-8C15-B43D26F96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013" y="1571745"/>
            <a:ext cx="8701973" cy="444720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0040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9E321-D32E-C686-67C4-6531EC0F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Use Case Diagram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55E634-6AD1-0EAD-29C2-5CBEDC01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452E3C-CFED-8F40-56FC-91218F15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DA1C97DB-83CA-41B3-8575-CF31640C3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769" y="1246544"/>
            <a:ext cx="7978462" cy="530174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5293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클래스 또는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Main : </a:t>
            </a:r>
            <a:r>
              <a:rPr lang="ko-KR" altLang="en-US" dirty="0">
                <a:latin typeface="+mn-ea"/>
              </a:rPr>
              <a:t>메인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 </a:t>
            </a:r>
            <a:r>
              <a:rPr lang="en-US" altLang="ko-KR" dirty="0">
                <a:latin typeface="+mn-ea"/>
              </a:rPr>
              <a:t>UI</a:t>
            </a:r>
            <a:r>
              <a:rPr lang="ko-KR" altLang="en-US" dirty="0">
                <a:latin typeface="+mn-ea"/>
              </a:rPr>
              <a:t> 구현 및 기능 선택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insertDialog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가계부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데이터 입력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helpDialog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프로그램 도움말 표시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delDataDialog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입력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데이터 삭제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Chart1Dialog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월별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지출 분석 차트 출력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Chart2Dialog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수입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지출 세부항목 별 분석 차트 출력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setDialog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수입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지출 세부 항목 설정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excelOutDialog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엑셀 파일로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내보내기</a:t>
            </a:r>
            <a:endParaRPr lang="en-US" altLang="ko-KR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1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개발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scikit</a:t>
            </a:r>
            <a:r>
              <a:rPr lang="en-US" altLang="ko-KR" dirty="0">
                <a:latin typeface="+mn-ea"/>
              </a:rPr>
              <a:t>-learn(</a:t>
            </a:r>
            <a:r>
              <a:rPr lang="ko-KR" altLang="en-US" dirty="0">
                <a:latin typeface="+mn-ea"/>
              </a:rPr>
              <a:t>의사결정 트리</a:t>
            </a:r>
            <a:r>
              <a:rPr lang="en-US" altLang="ko-KR" dirty="0">
                <a:latin typeface="+mn-ea"/>
              </a:rPr>
              <a:t>) : </a:t>
            </a:r>
            <a:r>
              <a:rPr lang="ko-KR" altLang="en-US" dirty="0">
                <a:latin typeface="+mn-ea"/>
              </a:rPr>
              <a:t>세부 항목 별 의사결정 트리 모델을 학습하여 특정 금액 이상의 지출을 하면 경고를 주는 등의 의사결정 문제 해결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scikit</a:t>
            </a:r>
            <a:r>
              <a:rPr lang="en-US" altLang="ko-KR" dirty="0">
                <a:latin typeface="+mn-ea"/>
              </a:rPr>
              <a:t>-learn(</a:t>
            </a:r>
            <a:r>
              <a:rPr lang="ko-KR" altLang="en-US" dirty="0">
                <a:latin typeface="+mn-ea"/>
              </a:rPr>
              <a:t>지도학습</a:t>
            </a:r>
            <a:r>
              <a:rPr lang="en-US" altLang="ko-KR" dirty="0">
                <a:latin typeface="+mn-ea"/>
              </a:rPr>
              <a:t>) : </a:t>
            </a:r>
            <a:r>
              <a:rPr lang="ko-KR" altLang="en-US" dirty="0">
                <a:latin typeface="+mn-ea"/>
              </a:rPr>
              <a:t>수입과 지출 간의 관계를 파악하여 사용자에게 조언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TensorFlow, </a:t>
            </a:r>
            <a:r>
              <a:rPr lang="en-US" altLang="ko-KR" dirty="0" err="1">
                <a:latin typeface="+mn-ea"/>
              </a:rPr>
              <a:t>Pytorch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복잡한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지출 데이터 속에 숨겨져 있는 패턴을 찾아 사용자에게 조언</a:t>
            </a: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0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162BB-F688-08A7-C4F2-84B9C4B3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88599-1183-2D50-A727-341037B4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Openpyxl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엑셀 파일을 읽고 쓸 수 있는 기능을 제공하는 라이브러리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Numpy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배열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입력 데이터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분석 및 계산 기능을 제공하는 라이브러리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PyQt5 : GUI </a:t>
            </a:r>
            <a:r>
              <a:rPr lang="ko-KR" altLang="en-US" dirty="0">
                <a:latin typeface="+mn-ea"/>
              </a:rPr>
              <a:t>구성 및 구현 기능을 제공하는 라이브러리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Matplotlib : </a:t>
            </a:r>
            <a:r>
              <a:rPr lang="ko-KR" altLang="en-US" dirty="0">
                <a:latin typeface="+mn-ea"/>
              </a:rPr>
              <a:t>분석된 데이터를 그래프로 출력해주는 기능을 제공하는 라이브러리</a:t>
            </a:r>
            <a:endParaRPr lang="en-US" altLang="ko-KR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A95559-A5E0-3FC9-6590-1E4F035C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389D7B-F951-BA26-E762-F3D14E4F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50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중간 개발 코드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직접 개발한 코드에 대한 크기만 기술함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C268-C3E8-4101-AE3B-AD777EB12DDA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C7E3C86-BB94-42E8-9951-93AF7668F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51947"/>
              </p:ext>
            </p:extLst>
          </p:nvPr>
        </p:nvGraphicFramePr>
        <p:xfrm>
          <a:off x="457200" y="1698165"/>
          <a:ext cx="8245736" cy="470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152">
                  <a:extLst>
                    <a:ext uri="{9D8B030D-6E8A-4147-A177-3AD203B41FA5}">
                      <a16:colId xmlns:a16="http://schemas.microsoft.com/office/drawing/2014/main" val="2415491273"/>
                    </a:ext>
                  </a:extLst>
                </a:gridCol>
                <a:gridCol w="4108361">
                  <a:extLst>
                    <a:ext uri="{9D8B030D-6E8A-4147-A177-3AD203B41FA5}">
                      <a16:colId xmlns:a16="http://schemas.microsoft.com/office/drawing/2014/main" val="248180051"/>
                    </a:ext>
                  </a:extLst>
                </a:gridCol>
                <a:gridCol w="746974">
                  <a:extLst>
                    <a:ext uri="{9D8B030D-6E8A-4147-A177-3AD203B41FA5}">
                      <a16:colId xmlns:a16="http://schemas.microsoft.com/office/drawing/2014/main" val="467972273"/>
                    </a:ext>
                  </a:extLst>
                </a:gridCol>
                <a:gridCol w="1014249">
                  <a:extLst>
                    <a:ext uri="{9D8B030D-6E8A-4147-A177-3AD203B41FA5}">
                      <a16:colId xmlns:a16="http://schemas.microsoft.com/office/drawing/2014/main" val="4234022881"/>
                    </a:ext>
                  </a:extLst>
                </a:gridCol>
              </a:tblGrid>
              <a:tr h="4729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파일명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라인수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개발 언어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/>
                </a:tc>
                <a:extLst>
                  <a:ext uri="{0D108BD9-81ED-4DB2-BD59-A6C34878D82A}">
                    <a16:rowId xmlns:a16="http://schemas.microsoft.com/office/drawing/2014/main" val="1550420647"/>
                  </a:ext>
                </a:extLst>
              </a:tr>
              <a:tr h="466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main,py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</a:rPr>
                        <a:t>메인</a:t>
                      </a:r>
                      <a:r>
                        <a:rPr lang="en-US" altLang="ko-KR" dirty="0">
                          <a:latin typeface="+mn-ea"/>
                        </a:rPr>
                        <a:t> </a:t>
                      </a:r>
                      <a:r>
                        <a:rPr lang="ko-KR" altLang="en-US" dirty="0">
                          <a:latin typeface="+mn-ea"/>
                        </a:rPr>
                        <a:t>화면 </a:t>
                      </a:r>
                      <a:r>
                        <a:rPr lang="en-US" altLang="ko-KR" dirty="0">
                          <a:latin typeface="+mn-ea"/>
                        </a:rPr>
                        <a:t>UI</a:t>
                      </a:r>
                      <a:r>
                        <a:rPr lang="ko-KR" altLang="en-US" dirty="0">
                          <a:latin typeface="+mn-ea"/>
                        </a:rPr>
                        <a:t> 구현 및 기능 선택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파이썬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72232"/>
                  </a:ext>
                </a:extLst>
              </a:tr>
              <a:tr h="472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insertDialog.py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</a:rPr>
                        <a:t>가계부</a:t>
                      </a:r>
                      <a:r>
                        <a:rPr lang="en-US" altLang="ko-KR" dirty="0">
                          <a:latin typeface="+mn-ea"/>
                        </a:rPr>
                        <a:t> </a:t>
                      </a:r>
                      <a:r>
                        <a:rPr lang="ko-KR" altLang="en-US" dirty="0">
                          <a:latin typeface="+mn-ea"/>
                        </a:rPr>
                        <a:t>데이터 입력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파이썬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243288"/>
                  </a:ext>
                </a:extLst>
              </a:tr>
              <a:tr h="472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helpDialog.py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프로그램 도움말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파이썬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546678"/>
                  </a:ext>
                </a:extLst>
              </a:tr>
              <a:tr h="472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delDataDialog.py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</a:rPr>
                        <a:t>입력</a:t>
                      </a:r>
                      <a:r>
                        <a:rPr lang="en-US" altLang="ko-KR" dirty="0">
                          <a:latin typeface="+mn-ea"/>
                        </a:rPr>
                        <a:t> </a:t>
                      </a:r>
                      <a:r>
                        <a:rPr lang="ko-KR" altLang="en-US" dirty="0">
                          <a:latin typeface="+mn-ea"/>
                        </a:rPr>
                        <a:t>데이터 삭제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파이썬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65850"/>
                  </a:ext>
                </a:extLst>
              </a:tr>
              <a:tr h="472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chart1Dialog.py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</a:rPr>
                        <a:t>월별</a:t>
                      </a:r>
                      <a:r>
                        <a:rPr lang="en-US" altLang="ko-KR" dirty="0">
                          <a:latin typeface="+mn-ea"/>
                        </a:rPr>
                        <a:t> </a:t>
                      </a:r>
                      <a:r>
                        <a:rPr lang="ko-KR" altLang="en-US" dirty="0">
                          <a:latin typeface="+mn-ea"/>
                        </a:rPr>
                        <a:t>수입</a:t>
                      </a:r>
                      <a:r>
                        <a:rPr lang="en-US" altLang="ko-KR" dirty="0">
                          <a:latin typeface="+mn-ea"/>
                        </a:rPr>
                        <a:t>/</a:t>
                      </a:r>
                      <a:r>
                        <a:rPr lang="ko-KR" altLang="en-US" dirty="0">
                          <a:latin typeface="+mn-ea"/>
                        </a:rPr>
                        <a:t>지출 분석 차트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파이썬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0637"/>
                  </a:ext>
                </a:extLst>
              </a:tr>
              <a:tr h="4727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chart2Dialog.py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+mn-ea"/>
                        </a:rPr>
                        <a:t>수입</a:t>
                      </a:r>
                      <a:r>
                        <a:rPr lang="en-US" altLang="ko-KR" dirty="0">
                          <a:latin typeface="+mn-ea"/>
                        </a:rPr>
                        <a:t>/</a:t>
                      </a:r>
                      <a:r>
                        <a:rPr lang="ko-KR" altLang="en-US" dirty="0">
                          <a:latin typeface="+mn-ea"/>
                        </a:rPr>
                        <a:t>지출 세부항목 별 분석 차트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파이썬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431791"/>
                  </a:ext>
                </a:extLst>
              </a:tr>
              <a:tr h="466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setDialog.py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+mn-ea"/>
                        </a:rPr>
                        <a:t>수입</a:t>
                      </a:r>
                      <a:r>
                        <a:rPr lang="en-US" altLang="ko-KR" dirty="0">
                          <a:latin typeface="+mn-ea"/>
                        </a:rPr>
                        <a:t>/</a:t>
                      </a:r>
                      <a:r>
                        <a:rPr lang="ko-KR" altLang="en-US" dirty="0">
                          <a:latin typeface="+mn-ea"/>
                        </a:rPr>
                        <a:t>지출 세부 항목 설정</a:t>
                      </a:r>
                      <a:endParaRPr lang="en-US" altLang="ko-KR" dirty="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파이썬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87142"/>
                  </a:ext>
                </a:extLst>
              </a:tr>
              <a:tr h="466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excelOutDialog.py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</a:rPr>
                        <a:t>엑셀 파일로</a:t>
                      </a:r>
                      <a:r>
                        <a:rPr lang="en-US" altLang="ko-KR" dirty="0">
                          <a:latin typeface="+mn-ea"/>
                        </a:rPr>
                        <a:t> </a:t>
                      </a:r>
                      <a:r>
                        <a:rPr lang="ko-KR" altLang="en-US" dirty="0">
                          <a:latin typeface="+mn-ea"/>
                        </a:rPr>
                        <a:t>내보내기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파이썬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91751"/>
                  </a:ext>
                </a:extLst>
              </a:tr>
              <a:tr h="4662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1,355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919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377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1080</TotalTime>
  <Words>515</Words>
  <Application>Microsoft Office PowerPoint</Application>
  <PresentationFormat>화면 슬라이드 쇼(4:3)</PresentationFormat>
  <Paragraphs>150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HY신명조</vt:lpstr>
      <vt:lpstr>HY중고딕</vt:lpstr>
      <vt:lpstr>맑은 고딕</vt:lpstr>
      <vt:lpstr>바탕</vt:lpstr>
      <vt:lpstr>휴먼명조</vt:lpstr>
      <vt:lpstr>Calibri</vt:lpstr>
      <vt:lpstr>Constantia</vt:lpstr>
      <vt:lpstr>Wingdings 2</vt:lpstr>
      <vt:lpstr>흐름</vt:lpstr>
      <vt:lpstr>소프트웨어공학</vt:lpstr>
      <vt:lpstr>시스템 개요</vt:lpstr>
      <vt:lpstr>기존 시스템과의 차별성</vt:lpstr>
      <vt:lpstr>시스템 구성도</vt:lpstr>
      <vt:lpstr>Use Case Diagram</vt:lpstr>
      <vt:lpstr>주요 클래스 또는 함수</vt:lpstr>
      <vt:lpstr>핵심 개발 기술</vt:lpstr>
      <vt:lpstr>외부 라이브러리</vt:lpstr>
      <vt:lpstr>중간 개발 코드 크기</vt:lpstr>
      <vt:lpstr>실행화면</vt:lpstr>
      <vt:lpstr>실행화면</vt:lpstr>
      <vt:lpstr>실행화면</vt:lpstr>
      <vt:lpstr>실행화면</vt:lpstr>
      <vt:lpstr>실행화면</vt:lpstr>
      <vt:lpstr>실행화면</vt:lpstr>
      <vt:lpstr>실행화면</vt:lpstr>
      <vt:lpstr>실행화면</vt:lpstr>
      <vt:lpstr>데이터베이스 테이블 또는 파일</vt:lpstr>
      <vt:lpstr>프로젝트 github repo. 메인화면</vt:lpstr>
      <vt:lpstr>프로젝트 github repo. 메인화면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Java및실습</dc:title>
  <dc:creator>user</dc:creator>
  <cp:lastModifiedBy> </cp:lastModifiedBy>
  <cp:revision>453</cp:revision>
  <dcterms:created xsi:type="dcterms:W3CDTF">2015-08-31T01:34:35Z</dcterms:created>
  <dcterms:modified xsi:type="dcterms:W3CDTF">2023-11-10T14:30:06Z</dcterms:modified>
</cp:coreProperties>
</file>