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70AD47"/>
    <a:srgbClr val="FFC000"/>
    <a:srgbClr val="ED7D31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66D3-EE2E-4070-BCB7-D0B6B4214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D29E5-C266-42EC-A498-E31AC158E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0A3A-F58A-4838-ABFB-40D69716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7235-05ED-4C34-B63B-08407397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54059-EDB4-489B-946B-770D4094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D1C3-0591-44E7-919D-D465C46C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9221-1F11-4BC2-9EF2-37E7C632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B2FDA-694B-4166-BD08-6735CD4D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3D99-980F-444E-8C95-6EC9672D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8689-4728-4195-963D-46EF9972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3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D939E-F4A1-428D-876A-55A372A78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2D177-F42D-4DEE-88AA-AC1B4D28D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880F-95D3-47D4-A846-3633F75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F216-03D1-463F-A50C-FFD33B88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A395-ED02-4CEA-B303-7D6F0C9C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0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32B3-AF89-4F5C-86C3-8801653E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B84E-7437-4292-A375-52D0DF83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4DFB2-C38E-426D-B3B1-C8A700A9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6826-EB3C-49CD-9BC7-B314F438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89CE-CB6C-4911-8EBE-C96796A5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85B1-9BA0-494C-B910-FCD6CAF2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9ED1-43DD-49E9-8C21-7A300A2C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E8A0-24E0-4451-AA61-3545701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D0126-2DA2-415F-8D77-4874AA96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C404-FFB3-4586-9128-A5240E12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27F9-235A-4043-87DA-7E809E4A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2ABF-F319-4076-B320-9F4A74389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C5AA2-B758-4309-9F13-2DE58412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CD496-D4B9-435D-85C7-D4297A18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DE16A-478B-4DD8-BFD5-9040C051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06C0E-7296-4691-85C8-2CB7710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2A81-A5B4-44A9-8529-3604891B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A27B3-76AB-4520-B2C8-D42BCB10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1DB9-B25C-4B69-8CEC-A444DBA9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61416-C077-476E-9925-2923E0B66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C1EAE-D171-4125-B51F-B1F4E2F56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9514D-6DFB-464B-B6C0-32EEDD2E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E348C-67A7-4369-854C-F22A720A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4325C-893D-4B11-A074-89ED76CD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3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6898-86A7-43A2-AA03-D5EBBD7C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E60EA-D8A0-44D6-AF30-74A0C09F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0BE15-7ED5-44AA-851C-92EEA118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5361C-6D65-42DB-9937-0046903A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24289-F1DD-4DB9-A8B4-C6CFB6EB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3BD09-5093-4577-80D9-8C191040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704DD-3677-4836-8482-C29462B3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03D3-52C8-455F-B42F-55FFBA10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3D4F-C5FC-4E69-AC66-19FD90FED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A1744-6A89-4E9C-BCDB-617CCBBC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8833-D876-4592-A88E-CD48FD22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8E975-31A0-4646-859A-A8326CE3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8A600-A8E7-4677-9790-E0DF57D3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4D60-1CC0-4262-A8C5-B49C9002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1F644-F770-4CF9-B46C-405781F0C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A0F02-0C7D-4674-8E68-8F77B598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AEE6-7E54-4B30-8A93-44631881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22E25-DEA7-4608-ABDE-96177AEC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08247-75A2-4166-9896-B95B24E7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A931E-E33F-4AF6-AB0A-86926448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833F-6A2A-4CD7-B4BF-2954998C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2A01-881D-4A1E-A39C-D49EDEE9E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4D82-39E9-4692-A98D-ED0222E8DCF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13C1-0338-42AD-A0A0-64174C81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529E-74B0-4218-B3D9-C594371DE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C68238-FA49-4450-B9B7-7C883D367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82217"/>
              </p:ext>
            </p:extLst>
          </p:nvPr>
        </p:nvGraphicFramePr>
        <p:xfrm>
          <a:off x="562521" y="2851088"/>
          <a:ext cx="4627789" cy="98721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987605">
                  <a:extLst>
                    <a:ext uri="{9D8B030D-6E8A-4147-A177-3AD203B41FA5}">
                      <a16:colId xmlns:a16="http://schemas.microsoft.com/office/drawing/2014/main" val="1311773552"/>
                    </a:ext>
                  </a:extLst>
                </a:gridCol>
                <a:gridCol w="574765">
                  <a:extLst>
                    <a:ext uri="{9D8B030D-6E8A-4147-A177-3AD203B41FA5}">
                      <a16:colId xmlns:a16="http://schemas.microsoft.com/office/drawing/2014/main" val="2847361752"/>
                    </a:ext>
                  </a:extLst>
                </a:gridCol>
                <a:gridCol w="844732">
                  <a:extLst>
                    <a:ext uri="{9D8B030D-6E8A-4147-A177-3AD203B41FA5}">
                      <a16:colId xmlns:a16="http://schemas.microsoft.com/office/drawing/2014/main" val="3319583492"/>
                    </a:ext>
                  </a:extLst>
                </a:gridCol>
                <a:gridCol w="583474">
                  <a:extLst>
                    <a:ext uri="{9D8B030D-6E8A-4147-A177-3AD203B41FA5}">
                      <a16:colId xmlns:a16="http://schemas.microsoft.com/office/drawing/2014/main" val="1806326025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2368393226"/>
                    </a:ext>
                  </a:extLst>
                </a:gridCol>
                <a:gridCol w="522516">
                  <a:extLst>
                    <a:ext uri="{9D8B030D-6E8A-4147-A177-3AD203B41FA5}">
                      <a16:colId xmlns:a16="http://schemas.microsoft.com/office/drawing/2014/main" val="1997072120"/>
                    </a:ext>
                  </a:extLst>
                </a:gridCol>
                <a:gridCol w="435428">
                  <a:extLst>
                    <a:ext uri="{9D8B030D-6E8A-4147-A177-3AD203B41FA5}">
                      <a16:colId xmlns:a16="http://schemas.microsoft.com/office/drawing/2014/main" val="2412066275"/>
                    </a:ext>
                  </a:extLst>
                </a:gridCol>
              </a:tblGrid>
              <a:tr h="460227">
                <a:tc>
                  <a:txBody>
                    <a:bodyPr/>
                    <a:lstStyle/>
                    <a:p>
                      <a:r>
                        <a:rPr lang="en-US" sz="1100" dirty="0" err="1"/>
                        <a:t>key_internal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7297"/>
                  </a:ext>
                </a:extLst>
              </a:tr>
              <a:tr h="26298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58645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913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38801D-214E-4BF0-8D21-368F1E70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98646"/>
              </p:ext>
            </p:extLst>
          </p:nvPr>
        </p:nvGraphicFramePr>
        <p:xfrm>
          <a:off x="1452877" y="4683273"/>
          <a:ext cx="2151746" cy="987213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680723">
                  <a:extLst>
                    <a:ext uri="{9D8B030D-6E8A-4147-A177-3AD203B41FA5}">
                      <a16:colId xmlns:a16="http://schemas.microsoft.com/office/drawing/2014/main" val="131177355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8473617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6326025"/>
                    </a:ext>
                  </a:extLst>
                </a:gridCol>
              </a:tblGrid>
              <a:tr h="460227">
                <a:tc>
                  <a:txBody>
                    <a:bodyPr/>
                    <a:lstStyle/>
                    <a:p>
                      <a:r>
                        <a:rPr lang="en-US" sz="1100" dirty="0"/>
                        <a:t>key_</a:t>
                      </a:r>
                    </a:p>
                    <a:p>
                      <a:r>
                        <a:rPr lang="en-US" sz="1100" dirty="0"/>
                        <a:t>internal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sample_key</a:t>
                      </a:r>
                      <a:r>
                        <a:rPr lang="en-US" sz="1100" dirty="0"/>
                        <a:t>_</a:t>
                      </a:r>
                    </a:p>
                    <a:p>
                      <a:r>
                        <a:rPr lang="en-US" sz="1100" dirty="0"/>
                        <a:t>Internal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7297"/>
                  </a:ext>
                </a:extLst>
              </a:tr>
              <a:tr h="26298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58645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913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847F79-C0CB-4C0F-B1B5-5CCACC84A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14857"/>
              </p:ext>
            </p:extLst>
          </p:nvPr>
        </p:nvGraphicFramePr>
        <p:xfrm>
          <a:off x="5939246" y="2774889"/>
          <a:ext cx="4664892" cy="113961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687977">
                  <a:extLst>
                    <a:ext uri="{9D8B030D-6E8A-4147-A177-3AD203B41FA5}">
                      <a16:colId xmlns:a16="http://schemas.microsoft.com/office/drawing/2014/main" val="1311773552"/>
                    </a:ext>
                  </a:extLst>
                </a:gridCol>
                <a:gridCol w="458541">
                  <a:extLst>
                    <a:ext uri="{9D8B030D-6E8A-4147-A177-3AD203B41FA5}">
                      <a16:colId xmlns:a16="http://schemas.microsoft.com/office/drawing/2014/main" val="2847361752"/>
                    </a:ext>
                  </a:extLst>
                </a:gridCol>
                <a:gridCol w="1448636">
                  <a:extLst>
                    <a:ext uri="{9D8B030D-6E8A-4147-A177-3AD203B41FA5}">
                      <a16:colId xmlns:a16="http://schemas.microsoft.com/office/drawing/2014/main" val="3319583492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806326025"/>
                    </a:ext>
                  </a:extLst>
                </a:gridCol>
                <a:gridCol w="1147355">
                  <a:extLst>
                    <a:ext uri="{9D8B030D-6E8A-4147-A177-3AD203B41FA5}">
                      <a16:colId xmlns:a16="http://schemas.microsoft.com/office/drawing/2014/main" val="23683932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7072120"/>
                    </a:ext>
                  </a:extLst>
                </a:gridCol>
              </a:tblGrid>
              <a:tr h="604042">
                <a:tc>
                  <a:txBody>
                    <a:bodyPr/>
                    <a:lstStyle/>
                    <a:p>
                      <a:r>
                        <a:rPr lang="en-US" sz="1100" dirty="0"/>
                        <a:t>key_</a:t>
                      </a:r>
                    </a:p>
                    <a:p>
                      <a:r>
                        <a:rPr lang="en-US" sz="1100" dirty="0"/>
                        <a:t>internal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shipping_</a:t>
                      </a:r>
                    </a:p>
                    <a:p>
                      <a:r>
                        <a:rPr lang="en-US" sz="1100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from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7297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58645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91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14B538-4750-4A19-88EB-0C57BC5AC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34088"/>
              </p:ext>
            </p:extLst>
          </p:nvPr>
        </p:nvGraphicFramePr>
        <p:xfrm>
          <a:off x="5878286" y="4683273"/>
          <a:ext cx="2952205" cy="987213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966651">
                  <a:extLst>
                    <a:ext uri="{9D8B030D-6E8A-4147-A177-3AD203B41FA5}">
                      <a16:colId xmlns:a16="http://schemas.microsoft.com/office/drawing/2014/main" val="131177355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47361752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3319583492"/>
                    </a:ext>
                  </a:extLst>
                </a:gridCol>
              </a:tblGrid>
              <a:tr h="460227">
                <a:tc>
                  <a:txBody>
                    <a:bodyPr/>
                    <a:lstStyle/>
                    <a:p>
                      <a:r>
                        <a:rPr lang="en-US" sz="1100" dirty="0" err="1"/>
                        <a:t>key_internal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shipment_key</a:t>
                      </a:r>
                      <a:r>
                        <a:rPr lang="en-US" sz="1100" dirty="0"/>
                        <a:t>_</a:t>
                      </a:r>
                    </a:p>
                    <a:p>
                      <a:r>
                        <a:rPr lang="en-US" sz="1100" dirty="0"/>
                        <a:t>internal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tube_key</a:t>
                      </a:r>
                      <a:r>
                        <a:rPr lang="en-US" sz="1100" dirty="0"/>
                        <a:t>_</a:t>
                      </a:r>
                    </a:p>
                    <a:p>
                      <a:r>
                        <a:rPr lang="en-US" sz="1100" dirty="0"/>
                        <a:t>internal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7297"/>
                  </a:ext>
                </a:extLst>
              </a:tr>
              <a:tr h="26298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58645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913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7D3AAF-036E-4B4A-A701-5FF658BA3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77055"/>
              </p:ext>
            </p:extLst>
          </p:nvPr>
        </p:nvGraphicFramePr>
        <p:xfrm>
          <a:off x="9608453" y="864564"/>
          <a:ext cx="2224224" cy="987213"/>
        </p:xfrm>
        <a:graphic>
          <a:graphicData uri="http://schemas.openxmlformats.org/drawingml/2006/table">
            <a:tbl>
              <a:tblPr firstRow="1">
                <a:tableStyleId>{2A488322-F2BA-4B5B-9748-0D474271808F}</a:tableStyleId>
              </a:tblPr>
              <a:tblGrid>
                <a:gridCol w="946336">
                  <a:extLst>
                    <a:ext uri="{9D8B030D-6E8A-4147-A177-3AD203B41FA5}">
                      <a16:colId xmlns:a16="http://schemas.microsoft.com/office/drawing/2014/main" val="1311773552"/>
                    </a:ext>
                  </a:extLst>
                </a:gridCol>
                <a:gridCol w="531222">
                  <a:extLst>
                    <a:ext uri="{9D8B030D-6E8A-4147-A177-3AD203B41FA5}">
                      <a16:colId xmlns:a16="http://schemas.microsoft.com/office/drawing/2014/main" val="2847361752"/>
                    </a:ext>
                  </a:extLst>
                </a:gridCol>
                <a:gridCol w="746666">
                  <a:extLst>
                    <a:ext uri="{9D8B030D-6E8A-4147-A177-3AD203B41FA5}">
                      <a16:colId xmlns:a16="http://schemas.microsoft.com/office/drawing/2014/main" val="3319583492"/>
                    </a:ext>
                  </a:extLst>
                </a:gridCol>
              </a:tblGrid>
              <a:tr h="460227">
                <a:tc>
                  <a:txBody>
                    <a:bodyPr/>
                    <a:lstStyle/>
                    <a:p>
                      <a:r>
                        <a:rPr lang="en-US" sz="1100" dirty="0" err="1"/>
                        <a:t>key_internal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lab_</a:t>
                      </a:r>
                    </a:p>
                    <a:p>
                      <a:r>
                        <a:rPr lang="en-US" sz="11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storage_</a:t>
                      </a:r>
                    </a:p>
                    <a:p>
                      <a:r>
                        <a:rPr lang="en-US" sz="1100" dirty="0"/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7297"/>
                  </a:ext>
                </a:extLst>
              </a:tr>
              <a:tr h="26298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58645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913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F3E9FC-C228-4A27-9A21-ACA43434B6FA}"/>
              </a:ext>
            </a:extLst>
          </p:cNvPr>
          <p:cNvSpPr txBox="1"/>
          <p:nvPr/>
        </p:nvSpPr>
        <p:spPr>
          <a:xfrm>
            <a:off x="516705" y="2391712"/>
            <a:ext cx="1425305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72C4"/>
                </a:solidFill>
              </a:rPr>
              <a:t>Samples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2E654-A1BE-4F06-A753-4E9DB7026F18}"/>
              </a:ext>
            </a:extLst>
          </p:cNvPr>
          <p:cNvSpPr txBox="1"/>
          <p:nvPr/>
        </p:nvSpPr>
        <p:spPr>
          <a:xfrm>
            <a:off x="6000205" y="2391711"/>
            <a:ext cx="18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</a:rPr>
              <a:t>Shipment_batch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717FE-2E79-4E91-B785-0BEFD22B540A}"/>
              </a:ext>
            </a:extLst>
          </p:cNvPr>
          <p:cNvSpPr txBox="1"/>
          <p:nvPr/>
        </p:nvSpPr>
        <p:spPr>
          <a:xfrm>
            <a:off x="6905897" y="5691101"/>
            <a:ext cx="183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Shipment_tubes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CBA2C-CD3F-4A82-B788-CBBF97EC6AAF}"/>
              </a:ext>
            </a:extLst>
          </p:cNvPr>
          <p:cNvSpPr txBox="1"/>
          <p:nvPr/>
        </p:nvSpPr>
        <p:spPr>
          <a:xfrm>
            <a:off x="9608453" y="486949"/>
            <a:ext cx="1425305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Freezers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58BF7-C395-4AA3-B471-0178536162B3}"/>
              </a:ext>
            </a:extLst>
          </p:cNvPr>
          <p:cNvSpPr txBox="1"/>
          <p:nvPr/>
        </p:nvSpPr>
        <p:spPr>
          <a:xfrm>
            <a:off x="516705" y="292997"/>
            <a:ext cx="45081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Diagram of Tables</a:t>
            </a:r>
          </a:p>
          <a:p>
            <a:r>
              <a:rPr lang="en-US" b="1" dirty="0"/>
              <a:t>(arrows represent references)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6268DE-F565-40FE-A987-AE655AB6D23B}"/>
              </a:ext>
            </a:extLst>
          </p:cNvPr>
          <p:cNvSpPr txBox="1"/>
          <p:nvPr/>
        </p:nvSpPr>
        <p:spPr>
          <a:xfrm>
            <a:off x="1452877" y="5677256"/>
            <a:ext cx="1425305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Tubes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0D4F93-59C1-4C36-B966-4A2A9CA72205}"/>
              </a:ext>
            </a:extLst>
          </p:cNvPr>
          <p:cNvCxnSpPr>
            <a:cxnSpLocks/>
          </p:cNvCxnSpPr>
          <p:nvPr/>
        </p:nvCxnSpPr>
        <p:spPr>
          <a:xfrm flipH="1" flipV="1">
            <a:off x="6209212" y="3210701"/>
            <a:ext cx="1045028" cy="1523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EE30F24-ECF4-4AE5-931A-9C6500F2C720}"/>
              </a:ext>
            </a:extLst>
          </p:cNvPr>
          <p:cNvCxnSpPr>
            <a:cxnSpLocks/>
          </p:cNvCxnSpPr>
          <p:nvPr/>
        </p:nvCxnSpPr>
        <p:spPr>
          <a:xfrm rot="5400000">
            <a:off x="7590248" y="5472609"/>
            <a:ext cx="1698171" cy="593638"/>
          </a:xfrm>
          <a:prstGeom prst="bentConnector3">
            <a:avLst>
              <a:gd name="adj1" fmla="val 9974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9CD6375-4BEC-4709-B0BA-8D3BCB634ECF}"/>
              </a:ext>
            </a:extLst>
          </p:cNvPr>
          <p:cNvCxnSpPr>
            <a:cxnSpLocks/>
          </p:cNvCxnSpPr>
          <p:nvPr/>
        </p:nvCxnSpPr>
        <p:spPr>
          <a:xfrm rot="10800000">
            <a:off x="1010194" y="4920342"/>
            <a:ext cx="7132322" cy="1698176"/>
          </a:xfrm>
          <a:prstGeom prst="bentConnector3">
            <a:avLst>
              <a:gd name="adj1" fmla="val 9981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B8C7B2-D1B0-47DA-BB00-9FA4C916EAC6}"/>
              </a:ext>
            </a:extLst>
          </p:cNvPr>
          <p:cNvCxnSpPr>
            <a:cxnSpLocks/>
          </p:cNvCxnSpPr>
          <p:nvPr/>
        </p:nvCxnSpPr>
        <p:spPr>
          <a:xfrm>
            <a:off x="1037768" y="4920342"/>
            <a:ext cx="564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1522A3-51DE-4F40-A655-93F2916FB4C9}"/>
              </a:ext>
            </a:extLst>
          </p:cNvPr>
          <p:cNvCxnSpPr>
            <a:cxnSpLocks/>
          </p:cNvCxnSpPr>
          <p:nvPr/>
        </p:nvCxnSpPr>
        <p:spPr>
          <a:xfrm flipH="1" flipV="1">
            <a:off x="679269" y="3121975"/>
            <a:ext cx="1672045" cy="1644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CD66769-C6F9-45D0-A34D-C240F7924F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47061" y="1522466"/>
            <a:ext cx="1646727" cy="10972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AF6DE9-64A4-4685-8F30-55CF45BC3E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01983" y="1726337"/>
            <a:ext cx="1643722" cy="6865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2F40EE4-6F00-4C47-A4D1-5E7553540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15820"/>
              </p:ext>
            </p:extLst>
          </p:nvPr>
        </p:nvGraphicFramePr>
        <p:xfrm>
          <a:off x="9892942" y="4694501"/>
          <a:ext cx="1346924" cy="8234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4429">
                  <a:extLst>
                    <a:ext uri="{9D8B030D-6E8A-4147-A177-3AD203B41FA5}">
                      <a16:colId xmlns:a16="http://schemas.microsoft.com/office/drawing/2014/main" val="507053944"/>
                    </a:ext>
                  </a:extLst>
                </a:gridCol>
                <a:gridCol w="702495">
                  <a:extLst>
                    <a:ext uri="{9D8B030D-6E8A-4147-A177-3AD203B41FA5}">
                      <a16:colId xmlns:a16="http://schemas.microsoft.com/office/drawing/2014/main" val="3067337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577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54129"/>
                  </a:ext>
                </a:extLst>
              </a:tr>
              <a:tr h="305253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9042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33D961E-CF3D-4464-9C6B-C6694F2F7F09}"/>
              </a:ext>
            </a:extLst>
          </p:cNvPr>
          <p:cNvSpPr txBox="1"/>
          <p:nvPr/>
        </p:nvSpPr>
        <p:spPr>
          <a:xfrm>
            <a:off x="10406744" y="5709724"/>
            <a:ext cx="183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68779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68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Liu</dc:creator>
  <cp:lastModifiedBy>Louis Liu</cp:lastModifiedBy>
  <cp:revision>12</cp:revision>
  <dcterms:created xsi:type="dcterms:W3CDTF">2019-04-08T21:20:09Z</dcterms:created>
  <dcterms:modified xsi:type="dcterms:W3CDTF">2019-05-10T00:04:33Z</dcterms:modified>
</cp:coreProperties>
</file>