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54033-988F-374D-96DA-E2624D181D5C}" v="57" dt="2025-01-11T10:43:1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4"/>
    <p:restoredTop sz="94643"/>
  </p:normalViewPr>
  <p:slideViewPr>
    <p:cSldViewPr snapToGrid="0">
      <p:cViewPr varScale="1">
        <p:scale>
          <a:sx n="183" d="100"/>
          <a:sy n="183" d="100"/>
        </p:scale>
        <p:origin x="39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Ursprung" userId="1eae011b7069871f" providerId="LiveId" clId="{3AE54033-988F-374D-96DA-E2624D181D5C}"/>
    <pc:docChg chg="undo custSel addSld modSld">
      <pc:chgData name="Benedikt Ursprung" userId="1eae011b7069871f" providerId="LiveId" clId="{3AE54033-988F-374D-96DA-E2624D181D5C}" dt="2025-01-11T10:45:15.906" v="1218" actId="1036"/>
      <pc:docMkLst>
        <pc:docMk/>
      </pc:docMkLst>
      <pc:sldChg chg="addSp delSp modSp mod">
        <pc:chgData name="Benedikt Ursprung" userId="1eae011b7069871f" providerId="LiveId" clId="{3AE54033-988F-374D-96DA-E2624D181D5C}" dt="2025-01-11T10:08:25.062" v="350" actId="14100"/>
        <pc:sldMkLst>
          <pc:docMk/>
          <pc:sldMk cId="880962709" sldId="257"/>
        </pc:sldMkLst>
        <pc:spChg chg="add mod">
          <ac:chgData name="Benedikt Ursprung" userId="1eae011b7069871f" providerId="LiveId" clId="{3AE54033-988F-374D-96DA-E2624D181D5C}" dt="2025-01-11T09:18:59.250" v="163" actId="14100"/>
          <ac:spMkLst>
            <pc:docMk/>
            <pc:sldMk cId="880962709" sldId="257"/>
            <ac:spMk id="5" creationId="{B02BADEF-4206-E923-7705-A42B88273294}"/>
          </ac:spMkLst>
        </pc:spChg>
        <pc:spChg chg="add mod">
          <ac:chgData name="Benedikt Ursprung" userId="1eae011b7069871f" providerId="LiveId" clId="{3AE54033-988F-374D-96DA-E2624D181D5C}" dt="2025-01-11T10:04:18.427" v="253" actId="1076"/>
          <ac:spMkLst>
            <pc:docMk/>
            <pc:sldMk cId="880962709" sldId="257"/>
            <ac:spMk id="8" creationId="{9EDC93C7-9925-5F6A-5F47-54EE1BFF822A}"/>
          </ac:spMkLst>
        </pc:spChg>
        <pc:spChg chg="add mod">
          <ac:chgData name="Benedikt Ursprung" userId="1eae011b7069871f" providerId="LiveId" clId="{3AE54033-988F-374D-96DA-E2624D181D5C}" dt="2025-01-11T10:08:25.062" v="350" actId="14100"/>
          <ac:spMkLst>
            <pc:docMk/>
            <pc:sldMk cId="880962709" sldId="257"/>
            <ac:spMk id="11" creationId="{D79A34B9-50A0-98B3-2CBF-A5FC041E9414}"/>
          </ac:spMkLst>
        </pc:spChg>
        <pc:spChg chg="add mod">
          <ac:chgData name="Benedikt Ursprung" userId="1eae011b7069871f" providerId="LiveId" clId="{3AE54033-988F-374D-96DA-E2624D181D5C}" dt="2025-01-11T09:15:28.414" v="75" actId="1076"/>
          <ac:spMkLst>
            <pc:docMk/>
            <pc:sldMk cId="880962709" sldId="257"/>
            <ac:spMk id="12" creationId="{0CB50368-BCF1-2956-D9C3-C27D5C997E9E}"/>
          </ac:spMkLst>
        </pc:spChg>
        <pc:spChg chg="add mod">
          <ac:chgData name="Benedikt Ursprung" userId="1eae011b7069871f" providerId="LiveId" clId="{3AE54033-988F-374D-96DA-E2624D181D5C}" dt="2025-01-11T10:04:21.908" v="254" actId="1076"/>
          <ac:spMkLst>
            <pc:docMk/>
            <pc:sldMk cId="880962709" sldId="257"/>
            <ac:spMk id="13" creationId="{519FA0F4-887B-A111-3CAF-A7BC2E9EB12B}"/>
          </ac:spMkLst>
        </pc:spChg>
        <pc:spChg chg="add mod">
          <ac:chgData name="Benedikt Ursprung" userId="1eae011b7069871f" providerId="LiveId" clId="{3AE54033-988F-374D-96DA-E2624D181D5C}" dt="2025-01-11T10:04:51.392" v="258" actId="208"/>
          <ac:spMkLst>
            <pc:docMk/>
            <pc:sldMk cId="880962709" sldId="257"/>
            <ac:spMk id="14" creationId="{0BDC341D-DD45-CD1F-38FD-AA04BE6A2562}"/>
          </ac:spMkLst>
        </pc:spChg>
        <pc:spChg chg="add mod">
          <ac:chgData name="Benedikt Ursprung" userId="1eae011b7069871f" providerId="LiveId" clId="{3AE54033-988F-374D-96DA-E2624D181D5C}" dt="2025-01-11T09:18:01.309" v="154" actId="1076"/>
          <ac:spMkLst>
            <pc:docMk/>
            <pc:sldMk cId="880962709" sldId="257"/>
            <ac:spMk id="15" creationId="{91E2B373-933D-A7F3-A50B-149C5C7C1FCA}"/>
          </ac:spMkLst>
        </pc:spChg>
        <pc:spChg chg="add del mod">
          <ac:chgData name="Benedikt Ursprung" userId="1eae011b7069871f" providerId="LiveId" clId="{3AE54033-988F-374D-96DA-E2624D181D5C}" dt="2025-01-11T09:16:22.542" v="119" actId="478"/>
          <ac:spMkLst>
            <pc:docMk/>
            <pc:sldMk cId="880962709" sldId="257"/>
            <ac:spMk id="16" creationId="{C14C81E7-5053-032E-DB17-EAAF1B79E41F}"/>
          </ac:spMkLst>
        </pc:spChg>
        <pc:spChg chg="add mod">
          <ac:chgData name="Benedikt Ursprung" userId="1eae011b7069871f" providerId="LiveId" clId="{3AE54033-988F-374D-96DA-E2624D181D5C}" dt="2025-01-11T09:17:05.525" v="124" actId="1076"/>
          <ac:spMkLst>
            <pc:docMk/>
            <pc:sldMk cId="880962709" sldId="257"/>
            <ac:spMk id="17" creationId="{5F6D9473-D47B-1672-8199-A144AB89F241}"/>
          </ac:spMkLst>
        </pc:spChg>
        <pc:spChg chg="add mod">
          <ac:chgData name="Benedikt Ursprung" userId="1eae011b7069871f" providerId="LiveId" clId="{3AE54033-988F-374D-96DA-E2624D181D5C}" dt="2025-01-11T10:06:26.129" v="307" actId="20577"/>
          <ac:spMkLst>
            <pc:docMk/>
            <pc:sldMk cId="880962709" sldId="257"/>
            <ac:spMk id="18" creationId="{060E990E-6FAC-5A3B-4746-98EFBE898069}"/>
          </ac:spMkLst>
        </pc:spChg>
        <pc:spChg chg="add mod">
          <ac:chgData name="Benedikt Ursprung" userId="1eae011b7069871f" providerId="LiveId" clId="{3AE54033-988F-374D-96DA-E2624D181D5C}" dt="2025-01-11T10:06:58.220" v="313" actId="14100"/>
          <ac:spMkLst>
            <pc:docMk/>
            <pc:sldMk cId="880962709" sldId="257"/>
            <ac:spMk id="19" creationId="{A3BBB8B0-A9E2-9107-E83D-353922616CA2}"/>
          </ac:spMkLst>
        </pc:spChg>
        <pc:spChg chg="add mod">
          <ac:chgData name="Benedikt Ursprung" userId="1eae011b7069871f" providerId="LiveId" clId="{3AE54033-988F-374D-96DA-E2624D181D5C}" dt="2025-01-11T10:06:44.592" v="309" actId="1076"/>
          <ac:spMkLst>
            <pc:docMk/>
            <pc:sldMk cId="880962709" sldId="257"/>
            <ac:spMk id="20" creationId="{E359A694-DDA9-03BF-D091-5B79A9254DB9}"/>
          </ac:spMkLst>
        </pc:spChg>
        <pc:spChg chg="add mod">
          <ac:chgData name="Benedikt Ursprung" userId="1eae011b7069871f" providerId="LiveId" clId="{3AE54033-988F-374D-96DA-E2624D181D5C}" dt="2025-01-11T10:05:40.704" v="306" actId="1076"/>
          <ac:spMkLst>
            <pc:docMk/>
            <pc:sldMk cId="880962709" sldId="257"/>
            <ac:spMk id="41" creationId="{00BC8A3A-943D-FF27-6103-D2FC10A65AE6}"/>
          </ac:spMkLst>
        </pc:spChg>
        <pc:spChg chg="add mod">
          <ac:chgData name="Benedikt Ursprung" userId="1eae011b7069871f" providerId="LiveId" clId="{3AE54033-988F-374D-96DA-E2624D181D5C}" dt="2025-01-11T10:07:22.979" v="317" actId="1076"/>
          <ac:spMkLst>
            <pc:docMk/>
            <pc:sldMk cId="880962709" sldId="257"/>
            <ac:spMk id="46" creationId="{C0156688-D546-37F2-E608-A23DB271CEE8}"/>
          </ac:spMkLst>
        </pc:spChg>
        <pc:spChg chg="add mod">
          <ac:chgData name="Benedikt Ursprung" userId="1eae011b7069871f" providerId="LiveId" clId="{3AE54033-988F-374D-96DA-E2624D181D5C}" dt="2025-01-11T10:07:46.192" v="345" actId="14100"/>
          <ac:spMkLst>
            <pc:docMk/>
            <pc:sldMk cId="880962709" sldId="257"/>
            <ac:spMk id="47" creationId="{7E32A178-DDF0-CB01-FE38-BC2103C52ABF}"/>
          </ac:spMkLst>
        </pc:spChg>
        <pc:picChg chg="add del mod">
          <ac:chgData name="Benedikt Ursprung" userId="1eae011b7069871f" providerId="LiveId" clId="{3AE54033-988F-374D-96DA-E2624D181D5C}" dt="2025-01-11T09:10:06.775" v="3" actId="478"/>
          <ac:picMkLst>
            <pc:docMk/>
            <pc:sldMk cId="880962709" sldId="257"/>
            <ac:picMk id="1028" creationId="{6B8422B1-272F-77B3-D7A3-89F75EEA388A}"/>
          </ac:picMkLst>
        </pc:picChg>
        <pc:picChg chg="add del mod">
          <ac:chgData name="Benedikt Ursprung" userId="1eae011b7069871f" providerId="LiveId" clId="{3AE54033-988F-374D-96DA-E2624D181D5C}" dt="2025-01-11T09:10:22.283" v="8" actId="478"/>
          <ac:picMkLst>
            <pc:docMk/>
            <pc:sldMk cId="880962709" sldId="257"/>
            <ac:picMk id="1030" creationId="{F6169D07-82AC-FD45-7F8A-B74FCFA91391}"/>
          </ac:picMkLst>
        </pc:picChg>
        <pc:cxnChg chg="add del mod">
          <ac:chgData name="Benedikt Ursprung" userId="1eae011b7069871f" providerId="LiveId" clId="{3AE54033-988F-374D-96DA-E2624D181D5C}" dt="2025-01-11T10:03:41.571" v="244" actId="478"/>
          <ac:cxnSpMkLst>
            <pc:docMk/>
            <pc:sldMk cId="880962709" sldId="257"/>
            <ac:cxnSpMk id="7" creationId="{3D6C6A16-1FF5-9635-10CB-3CC065A7326A}"/>
          </ac:cxnSpMkLst>
        </pc:cxnChg>
        <pc:cxnChg chg="add mod">
          <ac:chgData name="Benedikt Ursprung" userId="1eae011b7069871f" providerId="LiveId" clId="{3AE54033-988F-374D-96DA-E2624D181D5C}" dt="2025-01-11T10:05:37.239" v="305" actId="208"/>
          <ac:cxnSpMkLst>
            <pc:docMk/>
            <pc:sldMk cId="880962709" sldId="257"/>
            <ac:cxnSpMk id="25" creationId="{A5512CDF-FC9A-81F0-F818-136907022151}"/>
          </ac:cxnSpMkLst>
        </pc:cxnChg>
        <pc:cxnChg chg="add mod">
          <ac:chgData name="Benedikt Ursprung" userId="1eae011b7069871f" providerId="LiveId" clId="{3AE54033-988F-374D-96DA-E2624D181D5C}" dt="2025-01-11T10:02:20.892" v="194" actId="14100"/>
          <ac:cxnSpMkLst>
            <pc:docMk/>
            <pc:sldMk cId="880962709" sldId="257"/>
            <ac:cxnSpMk id="27" creationId="{7CDFD724-9D44-7008-6373-B714940D7852}"/>
          </ac:cxnSpMkLst>
        </pc:cxnChg>
        <pc:cxnChg chg="add mod">
          <ac:chgData name="Benedikt Ursprung" userId="1eae011b7069871f" providerId="LiveId" clId="{3AE54033-988F-374D-96DA-E2624D181D5C}" dt="2025-01-11T10:07:06.252" v="315" actId="14100"/>
          <ac:cxnSpMkLst>
            <pc:docMk/>
            <pc:sldMk cId="880962709" sldId="257"/>
            <ac:cxnSpMk id="29" creationId="{6628512F-5D24-3DCE-1302-F332FA9BEBA4}"/>
          </ac:cxnSpMkLst>
        </pc:cxnChg>
        <pc:cxnChg chg="add mod">
          <ac:chgData name="Benedikt Ursprung" userId="1eae011b7069871f" providerId="LiveId" clId="{3AE54033-988F-374D-96DA-E2624D181D5C}" dt="2025-01-11T10:04:24.040" v="255" actId="14100"/>
          <ac:cxnSpMkLst>
            <pc:docMk/>
            <pc:sldMk cId="880962709" sldId="257"/>
            <ac:cxnSpMk id="35" creationId="{B11AED1E-CA52-BDF7-1DBB-03A8E49463E6}"/>
          </ac:cxnSpMkLst>
        </pc:cxnChg>
        <pc:cxnChg chg="add del mod">
          <ac:chgData name="Benedikt Ursprung" userId="1eae011b7069871f" providerId="LiveId" clId="{3AE54033-988F-374D-96DA-E2624D181D5C}" dt="2025-01-11T10:04:54.474" v="259" actId="478"/>
          <ac:cxnSpMkLst>
            <pc:docMk/>
            <pc:sldMk cId="880962709" sldId="257"/>
            <ac:cxnSpMk id="36" creationId="{8985180C-E3EC-B935-3697-5997921A0E45}"/>
          </ac:cxnSpMkLst>
        </pc:cxnChg>
        <pc:cxnChg chg="add mod">
          <ac:chgData name="Benedikt Ursprung" userId="1eae011b7069871f" providerId="LiveId" clId="{3AE54033-988F-374D-96DA-E2624D181D5C}" dt="2025-01-11T10:07:54.306" v="348" actId="14100"/>
          <ac:cxnSpMkLst>
            <pc:docMk/>
            <pc:sldMk cId="880962709" sldId="257"/>
            <ac:cxnSpMk id="48" creationId="{E5E83C3E-0E10-A077-4EEF-20B167244A54}"/>
          </ac:cxnSpMkLst>
        </pc:cxnChg>
      </pc:sldChg>
      <pc:sldChg chg="addSp delSp modSp new mod">
        <pc:chgData name="Benedikt Ursprung" userId="1eae011b7069871f" providerId="LiveId" clId="{3AE54033-988F-374D-96DA-E2624D181D5C}" dt="2025-01-11T10:45:15.906" v="1218" actId="1036"/>
        <pc:sldMkLst>
          <pc:docMk/>
          <pc:sldMk cId="1190037437" sldId="258"/>
        </pc:sldMkLst>
        <pc:spChg chg="del">
          <ac:chgData name="Benedikt Ursprung" userId="1eae011b7069871f" providerId="LiveId" clId="{3AE54033-988F-374D-96DA-E2624D181D5C}" dt="2025-01-11T10:08:45.799" v="352" actId="478"/>
          <ac:spMkLst>
            <pc:docMk/>
            <pc:sldMk cId="1190037437" sldId="258"/>
            <ac:spMk id="2" creationId="{4B102A1A-11BD-51AF-F083-5B47E1658636}"/>
          </ac:spMkLst>
        </pc:spChg>
        <pc:spChg chg="del">
          <ac:chgData name="Benedikt Ursprung" userId="1eae011b7069871f" providerId="LiveId" clId="{3AE54033-988F-374D-96DA-E2624D181D5C}" dt="2025-01-11T10:08:48.690" v="353" actId="478"/>
          <ac:spMkLst>
            <pc:docMk/>
            <pc:sldMk cId="1190037437" sldId="258"/>
            <ac:spMk id="3" creationId="{95970F60-DFD2-C7FA-2009-B634C459E48F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4" creationId="{F814F3A1-A50A-E15D-BA82-F8309772C322}"/>
          </ac:spMkLst>
        </pc:spChg>
        <pc:spChg chg="add mod">
          <ac:chgData name="Benedikt Ursprung" userId="1eae011b7069871f" providerId="LiveId" clId="{3AE54033-988F-374D-96DA-E2624D181D5C}" dt="2025-01-11T10:42:03.032" v="1136" actId="20577"/>
          <ac:spMkLst>
            <pc:docMk/>
            <pc:sldMk cId="1190037437" sldId="258"/>
            <ac:spMk id="5" creationId="{E5DEC48A-5D26-9AA6-923E-B0555863B8CB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6" creationId="{EE56A335-97F7-BB2F-E236-C42C937B37B6}"/>
          </ac:spMkLst>
        </pc:spChg>
        <pc:spChg chg="del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7" creationId="{EAD30D22-BD9F-DCBB-D4BD-3DE0838AB35F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8" creationId="{365D4502-BD7D-CADD-ED5E-D92F3020B673}"/>
          </ac:spMkLst>
        </pc:spChg>
        <pc:spChg chg="add mod">
          <ac:chgData name="Benedikt Ursprung" userId="1eae011b7069871f" providerId="LiveId" clId="{3AE54033-988F-374D-96DA-E2624D181D5C}" dt="2025-01-11T10:34:27.596" v="996" actId="1076"/>
          <ac:spMkLst>
            <pc:docMk/>
            <pc:sldMk cId="1190037437" sldId="258"/>
            <ac:spMk id="9" creationId="{D7C10998-8D9C-640C-5B22-ECF7DF314910}"/>
          </ac:spMkLst>
        </pc:spChg>
        <pc:spChg chg="del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10" creationId="{343B32CF-C0C9-39A2-3D0A-43D72A61D0A7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11" creationId="{4A93D9FD-7E6B-D89C-D516-2D566CC8C0F6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13" creationId="{C5F05A69-0004-C5DD-02E9-A50D4FA1F77A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14" creationId="{50982CFD-4ECB-F15E-4A57-B7F596C86D78}"/>
          </ac:spMkLst>
        </pc:spChg>
        <pc:spChg chg="add del mod">
          <ac:chgData name="Benedikt Ursprung" userId="1eae011b7069871f" providerId="LiveId" clId="{3AE54033-988F-374D-96DA-E2624D181D5C}" dt="2025-01-11T10:18:17.825" v="703" actId="478"/>
          <ac:spMkLst>
            <pc:docMk/>
            <pc:sldMk cId="1190037437" sldId="258"/>
            <ac:spMk id="19" creationId="{BC5A40C6-8A2F-972F-55DF-96F76199F466}"/>
          </ac:spMkLst>
        </pc:spChg>
        <pc:spChg chg="del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20" creationId="{CA40EA7C-FAC9-775F-2767-BCD153C4D196}"/>
          </ac:spMkLst>
        </pc:spChg>
        <pc:spChg chg="add del mod">
          <ac:chgData name="Benedikt Ursprung" userId="1eae011b7069871f" providerId="LiveId" clId="{3AE54033-988F-374D-96DA-E2624D181D5C}" dt="2025-01-11T10:18:16.349" v="702" actId="478"/>
          <ac:spMkLst>
            <pc:docMk/>
            <pc:sldMk cId="1190037437" sldId="258"/>
            <ac:spMk id="21" creationId="{548C460A-BE46-600C-2DDA-DB270586A179}"/>
          </ac:spMkLst>
        </pc:spChg>
        <pc:spChg chg="add mod">
          <ac:chgData name="Benedikt Ursprung" userId="1eae011b7069871f" providerId="LiveId" clId="{3AE54033-988F-374D-96DA-E2624D181D5C}" dt="2025-01-11T10:36:32.396" v="1029" actId="1076"/>
          <ac:spMkLst>
            <pc:docMk/>
            <pc:sldMk cId="1190037437" sldId="258"/>
            <ac:spMk id="25" creationId="{9EF07DB4-14B4-DFE9-271D-3CF8728F86AF}"/>
          </ac:spMkLst>
        </pc:spChg>
        <pc:spChg chg="add mod">
          <ac:chgData name="Benedikt Ursprung" userId="1eae011b7069871f" providerId="LiveId" clId="{3AE54033-988F-374D-96DA-E2624D181D5C}" dt="2025-01-11T10:43:58.247" v="1179" actId="20577"/>
          <ac:spMkLst>
            <pc:docMk/>
            <pc:sldMk cId="1190037437" sldId="258"/>
            <ac:spMk id="26" creationId="{C7E23724-86FD-06BC-46B3-40B61CE5409E}"/>
          </ac:spMkLst>
        </pc:spChg>
        <pc:spChg chg="add mod">
          <ac:chgData name="Benedikt Ursprung" userId="1eae011b7069871f" providerId="LiveId" clId="{3AE54033-988F-374D-96DA-E2624D181D5C}" dt="2025-01-11T10:44:18.780" v="1180" actId="13822"/>
          <ac:spMkLst>
            <pc:docMk/>
            <pc:sldMk cId="1190037437" sldId="258"/>
            <ac:spMk id="30" creationId="{03405AE2-37DF-A99F-37AB-008608A0E14E}"/>
          </ac:spMkLst>
        </pc:spChg>
        <pc:spChg chg="add mod">
          <ac:chgData name="Benedikt Ursprung" userId="1eae011b7069871f" providerId="LiveId" clId="{3AE54033-988F-374D-96DA-E2624D181D5C}" dt="2025-01-11T10:36:32.396" v="1029" actId="1076"/>
          <ac:spMkLst>
            <pc:docMk/>
            <pc:sldMk cId="1190037437" sldId="258"/>
            <ac:spMk id="31" creationId="{33B4EDD6-D7BB-3723-227C-105BAC5CA611}"/>
          </ac:spMkLst>
        </pc:spChg>
        <pc:spChg chg="add mod">
          <ac:chgData name="Benedikt Ursprung" userId="1eae011b7069871f" providerId="LiveId" clId="{3AE54033-988F-374D-96DA-E2624D181D5C}" dt="2025-01-11T10:36:32.396" v="1029" actId="1076"/>
          <ac:spMkLst>
            <pc:docMk/>
            <pc:sldMk cId="1190037437" sldId="258"/>
            <ac:spMk id="32" creationId="{5CC242BE-06A9-FA2D-6302-4470EA2BCDA7}"/>
          </ac:spMkLst>
        </pc:spChg>
        <pc:spChg chg="add mod">
          <ac:chgData name="Benedikt Ursprung" userId="1eae011b7069871f" providerId="LiveId" clId="{3AE54033-988F-374D-96DA-E2624D181D5C}" dt="2025-01-11T10:38:37.150" v="1134" actId="20577"/>
          <ac:spMkLst>
            <pc:docMk/>
            <pc:sldMk cId="1190037437" sldId="258"/>
            <ac:spMk id="33" creationId="{774F2CB6-1CB6-665A-5D3D-85606FDBF38C}"/>
          </ac:spMkLst>
        </pc:spChg>
        <pc:spChg chg="add mod">
          <ac:chgData name="Benedikt Ursprung" userId="1eae011b7069871f" providerId="LiveId" clId="{3AE54033-988F-374D-96DA-E2624D181D5C}" dt="2025-01-11T10:33:31.286" v="984" actId="1076"/>
          <ac:spMkLst>
            <pc:docMk/>
            <pc:sldMk cId="1190037437" sldId="258"/>
            <ac:spMk id="34" creationId="{813DF5D0-B2FA-C268-EF26-550F2AB78588}"/>
          </ac:spMkLst>
        </pc:spChg>
        <pc:spChg chg="add mod">
          <ac:chgData name="Benedikt Ursprung" userId="1eae011b7069871f" providerId="LiveId" clId="{3AE54033-988F-374D-96DA-E2624D181D5C}" dt="2025-01-11T10:34:36.415" v="999" actId="1076"/>
          <ac:spMkLst>
            <pc:docMk/>
            <pc:sldMk cId="1190037437" sldId="258"/>
            <ac:spMk id="35" creationId="{4A15127A-B6BB-1233-C40E-9AFB1B0EEE1B}"/>
          </ac:spMkLst>
        </pc:spChg>
        <pc:spChg chg="add mod">
          <ac:chgData name="Benedikt Ursprung" userId="1eae011b7069871f" providerId="LiveId" clId="{3AE54033-988F-374D-96DA-E2624D181D5C}" dt="2025-01-11T10:36:32.396" v="1029" actId="1076"/>
          <ac:spMkLst>
            <pc:docMk/>
            <pc:sldMk cId="1190037437" sldId="258"/>
            <ac:spMk id="36" creationId="{95741F5D-DEA4-9F11-59BF-FD46C26B1AED}"/>
          </ac:spMkLst>
        </pc:spChg>
        <pc:spChg chg="add mod">
          <ac:chgData name="Benedikt Ursprung" userId="1eae011b7069871f" providerId="LiveId" clId="{3AE54033-988F-374D-96DA-E2624D181D5C}" dt="2025-01-11T10:45:15.906" v="1218" actId="1036"/>
          <ac:spMkLst>
            <pc:docMk/>
            <pc:sldMk cId="1190037437" sldId="258"/>
            <ac:spMk id="37" creationId="{8DA4E515-D0DD-62BA-4413-6F3D0E7372FF}"/>
          </ac:spMkLst>
        </pc:spChg>
        <pc:spChg chg="add mod">
          <ac:chgData name="Benedikt Ursprung" userId="1eae011b7069871f" providerId="LiveId" clId="{3AE54033-988F-374D-96DA-E2624D181D5C}" dt="2025-01-11T10:45:15.906" v="1218" actId="1036"/>
          <ac:spMkLst>
            <pc:docMk/>
            <pc:sldMk cId="1190037437" sldId="258"/>
            <ac:spMk id="38" creationId="{E59790B6-58A2-FCDA-CA73-0E827257AA87}"/>
          </ac:spMkLst>
        </pc:spChg>
        <pc:spChg chg="add del mod">
          <ac:chgData name="Benedikt Ursprung" userId="1eae011b7069871f" providerId="LiveId" clId="{3AE54033-988F-374D-96DA-E2624D181D5C}" dt="2025-01-11T10:23:12.375" v="893" actId="478"/>
          <ac:spMkLst>
            <pc:docMk/>
            <pc:sldMk cId="1190037437" sldId="258"/>
            <ac:spMk id="39" creationId="{DA18B83B-1251-6517-2673-1833A1F018AF}"/>
          </ac:spMkLst>
        </pc:spChg>
        <pc:spChg chg="add del mod">
          <ac:chgData name="Benedikt Ursprung" userId="1eae011b7069871f" providerId="LiveId" clId="{3AE54033-988F-374D-96DA-E2624D181D5C}" dt="2025-01-11T10:28:32.816" v="964" actId="478"/>
          <ac:spMkLst>
            <pc:docMk/>
            <pc:sldMk cId="1190037437" sldId="258"/>
            <ac:spMk id="40" creationId="{D32E85FD-1F6A-7D48-5729-A0A739A611A8}"/>
          </ac:spMkLst>
        </pc:spChg>
        <pc:spChg chg="add del mod">
          <ac:chgData name="Benedikt Ursprung" userId="1eae011b7069871f" providerId="LiveId" clId="{3AE54033-988F-374D-96DA-E2624D181D5C}" dt="2025-01-11T10:25:01.186" v="930" actId="478"/>
          <ac:spMkLst>
            <pc:docMk/>
            <pc:sldMk cId="1190037437" sldId="258"/>
            <ac:spMk id="41" creationId="{758BDD4D-1477-5E52-9A16-7C177937E598}"/>
          </ac:spMkLst>
        </pc:spChg>
        <pc:spChg chg="add mod">
          <ac:chgData name="Benedikt Ursprung" userId="1eae011b7069871f" providerId="LiveId" clId="{3AE54033-988F-374D-96DA-E2624D181D5C}" dt="2025-01-11T10:45:15.906" v="1218" actId="1036"/>
          <ac:spMkLst>
            <pc:docMk/>
            <pc:sldMk cId="1190037437" sldId="258"/>
            <ac:spMk id="56" creationId="{92172BE8-B87A-84CB-1B0E-4ABCD44C967F}"/>
          </ac:spMkLst>
        </pc:spChg>
        <pc:spChg chg="add del mod">
          <ac:chgData name="Benedikt Ursprung" userId="1eae011b7069871f" providerId="LiveId" clId="{3AE54033-988F-374D-96DA-E2624D181D5C}" dt="2025-01-11T10:42:07.888" v="1138" actId="478"/>
          <ac:spMkLst>
            <pc:docMk/>
            <pc:sldMk cId="1190037437" sldId="258"/>
            <ac:spMk id="84" creationId="{08B130BF-FDCA-AE62-634C-16624FD12AAE}"/>
          </ac:spMkLst>
        </pc:spChg>
        <pc:spChg chg="add del mod">
          <ac:chgData name="Benedikt Ursprung" userId="1eae011b7069871f" providerId="LiveId" clId="{3AE54033-988F-374D-96DA-E2624D181D5C}" dt="2025-01-11T10:42:06.125" v="1137" actId="478"/>
          <ac:spMkLst>
            <pc:docMk/>
            <pc:sldMk cId="1190037437" sldId="258"/>
            <ac:spMk id="85" creationId="{DEA256A8-93E1-5F23-60A8-B5CCA39B2FF2}"/>
          </ac:spMkLst>
        </pc:spChg>
        <pc:spChg chg="add del mod">
          <ac:chgData name="Benedikt Ursprung" userId="1eae011b7069871f" providerId="LiveId" clId="{3AE54033-988F-374D-96DA-E2624D181D5C}" dt="2025-01-11T10:42:09.616" v="1139" actId="478"/>
          <ac:spMkLst>
            <pc:docMk/>
            <pc:sldMk cId="1190037437" sldId="258"/>
            <ac:spMk id="86" creationId="{6BBBD0EE-1D21-25E9-98A4-FA64B022C080}"/>
          </ac:spMkLst>
        </pc:spChg>
        <pc:spChg chg="add del mod">
          <ac:chgData name="Benedikt Ursprung" userId="1eae011b7069871f" providerId="LiveId" clId="{3AE54033-988F-374D-96DA-E2624D181D5C}" dt="2025-01-11T10:38:02.918" v="1106" actId="478"/>
          <ac:spMkLst>
            <pc:docMk/>
            <pc:sldMk cId="1190037437" sldId="258"/>
            <ac:spMk id="87" creationId="{78A829C2-374D-8E62-DEB6-6B21C4D1DECF}"/>
          </ac:spMkLst>
        </pc:spChg>
        <pc:spChg chg="add del">
          <ac:chgData name="Benedikt Ursprung" userId="1eae011b7069871f" providerId="LiveId" clId="{3AE54033-988F-374D-96DA-E2624D181D5C}" dt="2025-01-11T10:42:49.970" v="1145" actId="478"/>
          <ac:spMkLst>
            <pc:docMk/>
            <pc:sldMk cId="1190037437" sldId="258"/>
            <ac:spMk id="92" creationId="{B99D7AD1-FBE1-2F70-98F2-1BAD0149FC6F}"/>
          </ac:spMkLst>
        </pc:spChg>
        <pc:cxnChg chg="mod">
          <ac:chgData name="Benedikt Ursprung" userId="1eae011b7069871f" providerId="LiveId" clId="{3AE54033-988F-374D-96DA-E2624D181D5C}" dt="2025-01-11T10:33:58.498" v="990" actId="14100"/>
          <ac:cxnSpMkLst>
            <pc:docMk/>
            <pc:sldMk cId="1190037437" sldId="258"/>
            <ac:cxnSpMk id="18" creationId="{FB6792E2-3E7A-1573-DA05-1147B93AF03A}"/>
          </ac:cxnSpMkLst>
        </pc:cxnChg>
        <pc:cxnChg chg="add mod">
          <ac:chgData name="Benedikt Ursprung" userId="1eae011b7069871f" providerId="LiveId" clId="{3AE54033-988F-374D-96DA-E2624D181D5C}" dt="2025-01-11T10:33:47.063" v="986" actId="1076"/>
          <ac:cxnSpMkLst>
            <pc:docMk/>
            <pc:sldMk cId="1190037437" sldId="258"/>
            <ac:cxnSpMk id="27" creationId="{AB8C0C7C-FE3F-CF06-331A-0D6A5AC4AE48}"/>
          </ac:cxnSpMkLst>
        </pc:cxnChg>
        <pc:cxnChg chg="add mod">
          <ac:chgData name="Benedikt Ursprung" userId="1eae011b7069871f" providerId="LiveId" clId="{3AE54033-988F-374D-96DA-E2624D181D5C}" dt="2025-01-11T10:33:47.063" v="986" actId="1076"/>
          <ac:cxnSpMkLst>
            <pc:docMk/>
            <pc:sldMk cId="1190037437" sldId="258"/>
            <ac:cxnSpMk id="42" creationId="{E1683AB3-7C48-BEBD-E0C4-A6A2B58F497F}"/>
          </ac:cxnSpMkLst>
        </pc:cxnChg>
        <pc:cxnChg chg="add mod">
          <ac:chgData name="Benedikt Ursprung" userId="1eae011b7069871f" providerId="LiveId" clId="{3AE54033-988F-374D-96DA-E2624D181D5C}" dt="2025-01-11T10:33:31.286" v="984" actId="1076"/>
          <ac:cxnSpMkLst>
            <pc:docMk/>
            <pc:sldMk cId="1190037437" sldId="258"/>
            <ac:cxnSpMk id="44" creationId="{2FFF00EC-0C08-346B-FE06-86389E0E0112}"/>
          </ac:cxnSpMkLst>
        </pc:cxnChg>
        <pc:cxnChg chg="add mod">
          <ac:chgData name="Benedikt Ursprung" userId="1eae011b7069871f" providerId="LiveId" clId="{3AE54033-988F-374D-96DA-E2624D181D5C}" dt="2025-01-11T10:45:15.906" v="1218" actId="1036"/>
          <ac:cxnSpMkLst>
            <pc:docMk/>
            <pc:sldMk cId="1190037437" sldId="258"/>
            <ac:cxnSpMk id="46" creationId="{0DC5D264-AC96-6C4A-E51E-FAA7E220B92E}"/>
          </ac:cxnSpMkLst>
        </pc:cxnChg>
        <pc:cxnChg chg="add mod">
          <ac:chgData name="Benedikt Ursprung" userId="1eae011b7069871f" providerId="LiveId" clId="{3AE54033-988F-374D-96DA-E2624D181D5C}" dt="2025-01-11T10:33:31.286" v="984" actId="1076"/>
          <ac:cxnSpMkLst>
            <pc:docMk/>
            <pc:sldMk cId="1190037437" sldId="258"/>
            <ac:cxnSpMk id="49" creationId="{42F1E245-71ED-B603-6113-A65017015E0A}"/>
          </ac:cxnSpMkLst>
        </pc:cxnChg>
        <pc:cxnChg chg="add del mod">
          <ac:chgData name="Benedikt Ursprung" userId="1eae011b7069871f" providerId="LiveId" clId="{3AE54033-988F-374D-96DA-E2624D181D5C}" dt="2025-01-11T10:43:17.491" v="1151" actId="478"/>
          <ac:cxnSpMkLst>
            <pc:docMk/>
            <pc:sldMk cId="1190037437" sldId="258"/>
            <ac:cxnSpMk id="52" creationId="{30BAEA4E-C719-6B02-EDB1-D336B7DD97C4}"/>
          </ac:cxnSpMkLst>
        </pc:cxnChg>
        <pc:cxnChg chg="add mod">
          <ac:chgData name="Benedikt Ursprung" userId="1eae011b7069871f" providerId="LiveId" clId="{3AE54033-988F-374D-96DA-E2624D181D5C}" dt="2025-01-11T10:45:15.906" v="1218" actId="1036"/>
          <ac:cxnSpMkLst>
            <pc:docMk/>
            <pc:sldMk cId="1190037437" sldId="258"/>
            <ac:cxnSpMk id="53" creationId="{73D92952-69F3-9F13-946D-1EBBABDD2C17}"/>
          </ac:cxnSpMkLst>
        </pc:cxnChg>
        <pc:cxnChg chg="add mod">
          <ac:chgData name="Benedikt Ursprung" userId="1eae011b7069871f" providerId="LiveId" clId="{3AE54033-988F-374D-96DA-E2624D181D5C}" dt="2025-01-11T10:45:15.906" v="1218" actId="1036"/>
          <ac:cxnSpMkLst>
            <pc:docMk/>
            <pc:sldMk cId="1190037437" sldId="258"/>
            <ac:cxnSpMk id="58" creationId="{38F30A38-C90D-885B-BE1D-DD5E4FA15ADC}"/>
          </ac:cxnSpMkLst>
        </pc:cxnChg>
        <pc:cxnChg chg="add mod">
          <ac:chgData name="Benedikt Ursprung" userId="1eae011b7069871f" providerId="LiveId" clId="{3AE54033-988F-374D-96DA-E2624D181D5C}" dt="2025-01-11T10:45:15.906" v="1218" actId="1036"/>
          <ac:cxnSpMkLst>
            <pc:docMk/>
            <pc:sldMk cId="1190037437" sldId="258"/>
            <ac:cxnSpMk id="96" creationId="{18162CF0-47EE-2E4D-04C4-B72C269E31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9311D-7940-2446-8C84-95544AAB8E0A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CED-6926-AC46-892D-9855C4C2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95CED-6926-AC46-892D-9855C4C2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6426-E032-1290-4969-9CB65E12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FA1A-FD59-A1FA-C8E5-2366D586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FDB7-A78D-143D-0654-EF003C74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3348-F297-8CDA-F7CA-910EC470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9C1C-C252-FC70-6205-E1BDFAC8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63EF-D84B-3FD7-14F6-EC5FB315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0FA54-07BE-7F96-745C-2A9F1E15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77E8-0BB2-D6DA-2610-B210846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B076-2C0B-19C0-C093-639B8196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A4CE-25FC-B52A-0CF1-30D3982E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1D951-59CD-978E-5B45-AADF7316B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9B71-B003-2581-B19E-66B49BE1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1FFF-4F0E-F6C9-9D6B-49B106D7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3E1D-EA23-B1B7-A15C-01DB243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A9D4-1A46-7853-5DDC-8937B48C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6F24-817B-0D92-B892-8B216F65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3A9-445A-75BC-41F3-355907F1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0FDD-D45C-DDE3-9304-9A9786A0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A568-7277-4A7D-6B8E-EA9AABC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ADE-C04B-70C4-AEFB-0046A5D2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AB2B-2607-55BA-FEBB-A6351050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3090-9525-BC73-472C-89FF9FFC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BA81-9427-2252-7460-91F569BC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0B98-0349-E63C-404E-BE9BEE70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650C-AB58-9082-1830-E5D4E31F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2B0-2E53-4139-9EFD-68AB3741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DC8C-72BF-2C1A-23DD-672FCC8EF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3A03-56A3-DB7F-805C-8E1B9032C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E32E8-CCB4-00DB-162A-04341D43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6D08B-D802-CF87-D602-9B40625A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883C-0ADC-4CA8-5A68-1F064197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02A5-9E8D-CB43-8B76-F9078E6C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205F-0E75-33F4-FBBB-6883C577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0C02-790C-1D16-7D91-86A44EE3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9965-E363-6B55-5C81-49F1944B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67A04-9DBD-9810-ED92-BFB20EFB6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8A07A-73AF-D7F4-6D76-4FF6ABA8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4F3D-395F-1380-1E36-C0AE3DF4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B0389-F9F8-FF68-9D83-B0489963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B582-180A-B93D-5D97-CACC8844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8F93B-65C4-752A-79D7-F7AB62E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0E588-421C-8238-6AA6-52074D12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03873-DA16-7801-1B99-10F0F57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F99B-7374-CA92-231D-D9906510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2904F-761E-F817-1564-11E370A1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24D1-9476-0402-6D4E-D9F1121D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1931-1B66-A8CA-3E1E-71740E65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6E22-E12F-34F5-5485-7A7C53EC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B1787-74B5-00E2-497D-3F73F835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CA21-D7E4-9FDD-2196-1DE5A671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DA0F0-C8AF-18E8-B5D6-9A670A34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3D17-3628-12A3-0B0C-2A9B5D4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E059-F3E6-ADBF-DE83-B40BEAEB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CD519-9A9F-060A-26B8-4FA6CA95B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9E76E-DE1A-F2B3-175E-A9CB9475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578C-73EA-14A8-282D-A54242B8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7E8B-2EF5-B584-8F87-92325B16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ED63-D6A6-EA74-EA02-3583D5B9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85C7C-94F0-B297-6F64-A868FA21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6BF1-B17A-DA69-1A13-BAB562D8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F919-33D2-8FE1-17C1-BE8A10A18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3F4DA-D770-EB4B-B81D-D4586ACBFB9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9505-F27E-FFDF-CA0A-8A0B76F1D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006D-27EC-84D1-13D5-2D742B90A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28ACD-9982-3B49-8E45-1E109C6C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665C-C140-CF39-CE21-9A520DFB8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1EFA6-B3F5-7C2C-3E28-74C33F1E6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BADEF-4206-E923-7705-A42B88273294}"/>
              </a:ext>
            </a:extLst>
          </p:cNvPr>
          <p:cNvSpPr/>
          <p:nvPr/>
        </p:nvSpPr>
        <p:spPr>
          <a:xfrm>
            <a:off x="1272747" y="906805"/>
            <a:ext cx="4823254" cy="5432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C93C7-9925-5F6A-5F47-54EE1BFF822A}"/>
              </a:ext>
            </a:extLst>
          </p:cNvPr>
          <p:cNvSpPr/>
          <p:nvPr/>
        </p:nvSpPr>
        <p:spPr>
          <a:xfrm>
            <a:off x="4642217" y="-33094"/>
            <a:ext cx="131032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A34B9-50A0-98B3-2CBF-A5FC041E9414}"/>
              </a:ext>
            </a:extLst>
          </p:cNvPr>
          <p:cNvSpPr/>
          <p:nvPr/>
        </p:nvSpPr>
        <p:spPr>
          <a:xfrm>
            <a:off x="1404594" y="1785648"/>
            <a:ext cx="4547948" cy="44171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50368-BCF1-2956-D9C3-C27D5C997E9E}"/>
              </a:ext>
            </a:extLst>
          </p:cNvPr>
          <p:cNvSpPr txBox="1"/>
          <p:nvPr/>
        </p:nvSpPr>
        <p:spPr>
          <a:xfrm>
            <a:off x="1404594" y="1114434"/>
            <a:ext cx="10188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FA0F4-887B-A111-3CAF-A7BC2E9EB12B}"/>
              </a:ext>
            </a:extLst>
          </p:cNvPr>
          <p:cNvSpPr txBox="1"/>
          <p:nvPr/>
        </p:nvSpPr>
        <p:spPr>
          <a:xfrm>
            <a:off x="4743861" y="138110"/>
            <a:ext cx="1178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C341D-DD45-CD1F-38FD-AA04BE6A2562}"/>
              </a:ext>
            </a:extLst>
          </p:cNvPr>
          <p:cNvSpPr txBox="1"/>
          <p:nvPr/>
        </p:nvSpPr>
        <p:spPr>
          <a:xfrm>
            <a:off x="5552430" y="792228"/>
            <a:ext cx="739561" cy="36933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2B373-933D-A7F3-A50B-149C5C7C1FCA}"/>
              </a:ext>
            </a:extLst>
          </p:cNvPr>
          <p:cNvSpPr txBox="1"/>
          <p:nvPr/>
        </p:nvSpPr>
        <p:spPr>
          <a:xfrm>
            <a:off x="1692279" y="1879798"/>
            <a:ext cx="14618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MS Windows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D9473-D47B-1672-8199-A144AB89F241}"/>
              </a:ext>
            </a:extLst>
          </p:cNvPr>
          <p:cNvSpPr/>
          <p:nvPr/>
        </p:nvSpPr>
        <p:spPr>
          <a:xfrm>
            <a:off x="1768310" y="2696379"/>
            <a:ext cx="3656029" cy="304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0E990E-6FAC-5A3B-4746-98EFBE898069}"/>
              </a:ext>
            </a:extLst>
          </p:cNvPr>
          <p:cNvSpPr txBox="1"/>
          <p:nvPr/>
        </p:nvSpPr>
        <p:spPr>
          <a:xfrm>
            <a:off x="1913996" y="2781736"/>
            <a:ext cx="290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Python: with </a:t>
            </a:r>
            <a:r>
              <a:rPr lang="en-US" dirty="0" err="1"/>
              <a:t>ScopeFoundry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BB8B0-A9E2-9107-E83D-353922616CA2}"/>
              </a:ext>
            </a:extLst>
          </p:cNvPr>
          <p:cNvSpPr/>
          <p:nvPr/>
        </p:nvSpPr>
        <p:spPr>
          <a:xfrm>
            <a:off x="1954854" y="3405546"/>
            <a:ext cx="2966058" cy="909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9A694-DDA9-03BF-D091-5B79A9254DB9}"/>
              </a:ext>
            </a:extLst>
          </p:cNvPr>
          <p:cNvSpPr txBox="1"/>
          <p:nvPr/>
        </p:nvSpPr>
        <p:spPr>
          <a:xfrm>
            <a:off x="2084988" y="3496800"/>
            <a:ext cx="26473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Widget in </a:t>
            </a:r>
            <a:r>
              <a:rPr lang="en-US" dirty="0" err="1"/>
              <a:t>ScopeFoundry</a:t>
            </a:r>
            <a:r>
              <a:rPr lang="en-US" dirty="0"/>
              <a:t> </a:t>
            </a:r>
          </a:p>
          <a:p>
            <a:r>
              <a:rPr lang="en-US" dirty="0"/>
              <a:t>GUI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512CDF-FC9A-81F0-F818-136907022151}"/>
              </a:ext>
            </a:extLst>
          </p:cNvPr>
          <p:cNvCxnSpPr>
            <a:cxnSpLocks/>
          </p:cNvCxnSpPr>
          <p:nvPr/>
        </p:nvCxnSpPr>
        <p:spPr>
          <a:xfrm flipH="1">
            <a:off x="5333036" y="1483765"/>
            <a:ext cx="152400" cy="765365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DFD724-9D44-7008-6373-B714940D7852}"/>
              </a:ext>
            </a:extLst>
          </p:cNvPr>
          <p:cNvCxnSpPr>
            <a:cxnSpLocks/>
          </p:cNvCxnSpPr>
          <p:nvPr/>
        </p:nvCxnSpPr>
        <p:spPr>
          <a:xfrm flipH="1">
            <a:off x="5261727" y="2249130"/>
            <a:ext cx="71309" cy="9248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28512F-5D24-3DCE-1302-F332FA9BEBA4}"/>
              </a:ext>
            </a:extLst>
          </p:cNvPr>
          <p:cNvCxnSpPr>
            <a:cxnSpLocks/>
          </p:cNvCxnSpPr>
          <p:nvPr/>
        </p:nvCxnSpPr>
        <p:spPr>
          <a:xfrm flipH="1">
            <a:off x="4815170" y="3174020"/>
            <a:ext cx="446557" cy="6240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1AED1E-CA52-BDF7-1DBB-03A8E49463E6}"/>
              </a:ext>
            </a:extLst>
          </p:cNvPr>
          <p:cNvCxnSpPr>
            <a:cxnSpLocks/>
          </p:cNvCxnSpPr>
          <p:nvPr/>
        </p:nvCxnSpPr>
        <p:spPr>
          <a:xfrm>
            <a:off x="5454800" y="507442"/>
            <a:ext cx="0" cy="9532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BC8A3A-943D-FF27-6103-D2FC10A65AE6}"/>
              </a:ext>
            </a:extLst>
          </p:cNvPr>
          <p:cNvSpPr txBox="1"/>
          <p:nvPr/>
        </p:nvSpPr>
        <p:spPr>
          <a:xfrm>
            <a:off x="5573871" y="1630771"/>
            <a:ext cx="2062910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Provided by manufacturer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156688-D546-37F2-E608-A23DB271CEE8}"/>
              </a:ext>
            </a:extLst>
          </p:cNvPr>
          <p:cNvSpPr/>
          <p:nvPr/>
        </p:nvSpPr>
        <p:spPr>
          <a:xfrm>
            <a:off x="1954854" y="4473230"/>
            <a:ext cx="2966058" cy="909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32A178-DDF0-CB01-FE38-BC2103C52ABF}"/>
              </a:ext>
            </a:extLst>
          </p:cNvPr>
          <p:cNvSpPr txBox="1"/>
          <p:nvPr/>
        </p:nvSpPr>
        <p:spPr>
          <a:xfrm>
            <a:off x="2084989" y="4604892"/>
            <a:ext cx="27301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set in a measurement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E83C3E-0E10-A077-4EEF-20B167244A54}"/>
              </a:ext>
            </a:extLst>
          </p:cNvPr>
          <p:cNvCxnSpPr>
            <a:cxnSpLocks/>
          </p:cNvCxnSpPr>
          <p:nvPr/>
        </p:nvCxnSpPr>
        <p:spPr>
          <a:xfrm flipH="1">
            <a:off x="4836860" y="3196972"/>
            <a:ext cx="424867" cy="16470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6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DEC48A-5D26-9AA6-923E-B0555863B8CB}"/>
              </a:ext>
            </a:extLst>
          </p:cNvPr>
          <p:cNvSpPr/>
          <p:nvPr/>
        </p:nvSpPr>
        <p:spPr>
          <a:xfrm>
            <a:off x="1255185" y="1898343"/>
            <a:ext cx="131032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10998-8D9C-640C-5B22-ECF7DF314910}"/>
              </a:ext>
            </a:extLst>
          </p:cNvPr>
          <p:cNvSpPr txBox="1"/>
          <p:nvPr/>
        </p:nvSpPr>
        <p:spPr>
          <a:xfrm>
            <a:off x="2524148" y="1533672"/>
            <a:ext cx="554062" cy="2769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6792E2-3E7A-1573-DA05-1147B93AF03A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>
            <a:off x="2565510" y="2221508"/>
            <a:ext cx="512700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F07DB4-14B4-DFE9-271D-3CF8728F86AF}"/>
              </a:ext>
            </a:extLst>
          </p:cNvPr>
          <p:cNvSpPr/>
          <p:nvPr/>
        </p:nvSpPr>
        <p:spPr>
          <a:xfrm>
            <a:off x="3078210" y="1898343"/>
            <a:ext cx="1186447" cy="64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on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E23724-86FD-06BC-46B3-40B61CE5409E}"/>
              </a:ext>
            </a:extLst>
          </p:cNvPr>
          <p:cNvSpPr/>
          <p:nvPr/>
        </p:nvSpPr>
        <p:spPr>
          <a:xfrm>
            <a:off x="4698910" y="1928887"/>
            <a:ext cx="1186447" cy="5988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 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C0C7C-FE3F-CF06-331A-0D6A5AC4AE48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4264657" y="2221508"/>
            <a:ext cx="434253" cy="679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05AE2-37DF-A99F-37AB-008608A0E14E}"/>
              </a:ext>
            </a:extLst>
          </p:cNvPr>
          <p:cNvSpPr/>
          <p:nvPr/>
        </p:nvSpPr>
        <p:spPr>
          <a:xfrm>
            <a:off x="6319611" y="1922095"/>
            <a:ext cx="1060491" cy="5988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4EDD6-D7BB-3723-227C-105BAC5CA611}"/>
              </a:ext>
            </a:extLst>
          </p:cNvPr>
          <p:cNvSpPr txBox="1"/>
          <p:nvPr/>
        </p:nvSpPr>
        <p:spPr>
          <a:xfrm>
            <a:off x="4166568" y="1533672"/>
            <a:ext cx="630429" cy="2769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driver*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242BE-06A9-FA2D-6302-4470EA2BCDA7}"/>
              </a:ext>
            </a:extLst>
          </p:cNvPr>
          <p:cNvSpPr txBox="1"/>
          <p:nvPr/>
        </p:nvSpPr>
        <p:spPr>
          <a:xfrm>
            <a:off x="5763288" y="1533671"/>
            <a:ext cx="678391" cy="2769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dev.py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F2CB6-1CB6-665A-5D3D-85606FDBF38C}"/>
              </a:ext>
            </a:extLst>
          </p:cNvPr>
          <p:cNvSpPr/>
          <p:nvPr/>
        </p:nvSpPr>
        <p:spPr>
          <a:xfrm>
            <a:off x="7721459" y="1922095"/>
            <a:ext cx="1060491" cy="5988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LoggedQuantity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3DF5D0-B2FA-C268-EF26-550F2AB78588}"/>
              </a:ext>
            </a:extLst>
          </p:cNvPr>
          <p:cNvSpPr/>
          <p:nvPr/>
        </p:nvSpPr>
        <p:spPr>
          <a:xfrm>
            <a:off x="9186155" y="1922095"/>
            <a:ext cx="1060491" cy="5988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in GUI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5127A-B6BB-1233-C40E-9AFB1B0EEE1B}"/>
              </a:ext>
            </a:extLst>
          </p:cNvPr>
          <p:cNvSpPr txBox="1"/>
          <p:nvPr/>
        </p:nvSpPr>
        <p:spPr>
          <a:xfrm>
            <a:off x="7214014" y="1533671"/>
            <a:ext cx="639214" cy="2769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hw.py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741F5D-DEA4-9F11-59BF-FD46C26B1AED}"/>
              </a:ext>
            </a:extLst>
          </p:cNvPr>
          <p:cNvSpPr txBox="1"/>
          <p:nvPr/>
        </p:nvSpPr>
        <p:spPr>
          <a:xfrm>
            <a:off x="8261097" y="1533670"/>
            <a:ext cx="1445909" cy="2769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connect_to_widget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A4E515-D0DD-62BA-4413-6F3D0E7372FF}"/>
              </a:ext>
            </a:extLst>
          </p:cNvPr>
          <p:cNvSpPr/>
          <p:nvPr/>
        </p:nvSpPr>
        <p:spPr>
          <a:xfrm>
            <a:off x="7687140" y="4602317"/>
            <a:ext cx="1129129" cy="5988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9790B6-58A2-FCDA-CA73-0E827257AA87}"/>
              </a:ext>
            </a:extLst>
          </p:cNvPr>
          <p:cNvSpPr/>
          <p:nvPr/>
        </p:nvSpPr>
        <p:spPr>
          <a:xfrm>
            <a:off x="9188865" y="4601694"/>
            <a:ext cx="1060491" cy="5988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in </a:t>
            </a:r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683AB3-7C48-BEBD-E0C4-A6A2B58F497F}"/>
              </a:ext>
            </a:extLst>
          </p:cNvPr>
          <p:cNvCxnSpPr>
            <a:cxnSpLocks/>
            <a:stCxn id="30" idx="1"/>
            <a:endCxn id="26" idx="3"/>
          </p:cNvCxnSpPr>
          <p:nvPr/>
        </p:nvCxnSpPr>
        <p:spPr>
          <a:xfrm flipH="1">
            <a:off x="5885357" y="2221509"/>
            <a:ext cx="434254" cy="679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F00EC-0C08-346B-FE06-86389E0E0112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7380102" y="2221509"/>
            <a:ext cx="341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C5D264-AC96-6C4A-E51E-FAA7E220B92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380102" y="3868827"/>
            <a:ext cx="307038" cy="1032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1E245-71ED-B603-6113-A65017015E0A}"/>
              </a:ext>
            </a:extLst>
          </p:cNvPr>
          <p:cNvCxnSpPr>
            <a:cxnSpLocks/>
          </p:cNvCxnSpPr>
          <p:nvPr/>
        </p:nvCxnSpPr>
        <p:spPr>
          <a:xfrm flipH="1">
            <a:off x="8781950" y="2220884"/>
            <a:ext cx="404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D92952-69F3-9F13-946D-1EBBABDD2C17}"/>
              </a:ext>
            </a:extLst>
          </p:cNvPr>
          <p:cNvCxnSpPr>
            <a:cxnSpLocks/>
            <a:stCxn id="37" idx="3"/>
            <a:endCxn id="56" idx="1"/>
          </p:cNvCxnSpPr>
          <p:nvPr/>
        </p:nvCxnSpPr>
        <p:spPr>
          <a:xfrm>
            <a:off x="8816269" y="4901731"/>
            <a:ext cx="369886" cy="7674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2172BE8-B87A-84CB-1B0E-4ABCD44C967F}"/>
              </a:ext>
            </a:extLst>
          </p:cNvPr>
          <p:cNvSpPr/>
          <p:nvPr/>
        </p:nvSpPr>
        <p:spPr>
          <a:xfrm>
            <a:off x="9186155" y="5369720"/>
            <a:ext cx="1060491" cy="5988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.h5 datafile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F30A38-C90D-885B-BE1D-DD5E4FA15ADC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251705" y="4168240"/>
            <a:ext cx="0" cy="434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8162CF0-47EE-2E4D-04C4-B72C269E313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816269" y="4901108"/>
            <a:ext cx="372596" cy="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900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Benedikt Ursprung</dc:creator>
  <cp:lastModifiedBy>Benedikt Ursprung</cp:lastModifiedBy>
  <cp:revision>1</cp:revision>
  <dcterms:created xsi:type="dcterms:W3CDTF">2025-01-11T09:02:24Z</dcterms:created>
  <dcterms:modified xsi:type="dcterms:W3CDTF">2025-01-11T10:45:22Z</dcterms:modified>
</cp:coreProperties>
</file>