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88" d="100"/>
          <a:sy n="8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7C85-E551-0642-9E60-5792C169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1C23-52C3-CA41-B968-2800476B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BDD6-91D3-E540-A929-DD4EF2C5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A805-CAEC-4C43-8EA4-2BAB521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1282-8C7A-274C-8113-BE47E14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1B8A-65FE-8F49-B376-985F527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CF604-9183-BB4D-9933-8D511613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3FDD-2F37-1141-A0D2-21A1D91B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F451-2C6B-764C-85C4-41AF7397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FF23-426B-754F-8752-24C1A1CF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7CB15-9994-EE42-B503-453B2503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4BFA-8701-9E4E-BF73-009FAB72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7002-3DDC-B74E-A1D4-EF77912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E879-0A85-3F45-AD10-1522516A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E46D-2E55-C540-A128-5ED699C4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DC3-E7C0-BC45-BC56-94D5AB8D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6BB8-361C-4E4A-8541-235874A1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AA69-9063-C14C-97D4-8E4F031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B53F-98DE-F549-9E37-C5E44BE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EF43-AE6B-5A45-8607-DFADB78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580-459D-0B4D-ABE8-CF17943F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FE25-3A40-7644-848E-AACD8ADB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E053-9544-BC4B-8B84-5C451566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E482-799C-7A4D-90F1-36546AC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CD80-7794-004C-8F09-F4812A8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044C-0EDB-0948-ABCB-90B24434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5264-8778-7147-A223-29DD50D8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0B4D-D136-3047-AFB2-8D83FCE7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3CC7-783F-2248-B810-5E663741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B454-DB90-F741-A4C5-A6D72D15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0B4E-32ED-3941-B897-761ABE17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520F-B492-BA4D-9E91-BB0DEEFE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9C2E-398D-3940-BDE3-068812AB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E254-DAF8-714B-9EA5-47A72725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3E2F5-A1BC-D349-8C6B-CA87FBBFB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0667-1599-1640-A319-557993225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988BA-858A-1149-A401-863D0A5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A4C7A-4719-E94A-ADBF-7654472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7659-8A64-4E48-8A3E-6895A9D2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793B-A127-174D-9923-9DC16EEC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0FB4B-7316-FA44-964D-E63E4B28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B5F5-65CA-2749-975F-0108BEBF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A9B1-B079-4C49-9ED6-5216F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D04F5-DCA4-2745-A85A-9FD64940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84F9B-612A-3447-B528-DC6ABF72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9EDA-A625-414E-8ABF-96C6249A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C5D0-D9B4-C24B-9760-0B922769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0DF6-3A4D-6249-9F8E-7815DE6C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084D-8419-8E43-9599-10589DE4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44AE-9489-784E-83FE-96296B51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7019-46E8-D24E-B2FA-D9575C0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F32E-B9F8-9442-8067-5117AF62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D3F7-4DD1-D648-A52F-996A2C3F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E0655-4482-0847-A849-D6D7D05C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8AD0-414C-F541-89B3-4B255163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1246-7E34-0F42-B509-7E306C4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D6B23-01E4-864D-8533-98389AB4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D682-F9CD-774D-837F-3524616F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900B-BEB8-2C4B-BC5D-57D691FB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219B-EAC0-114D-8001-321D8FBD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36D2-ECBE-174D-9351-71BCC1DA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8318-B232-9F4B-8602-7F932A277E0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2A6D-B23E-3D49-AF43-355835AA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3A4A-ACCA-F54C-80D5-4200DBD7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BD5BA4B-E2E7-1147-8CD7-F11594DD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05000"/>
            <a:ext cx="10629900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4C71AD-95A3-9A41-8324-3765BBAE6057}"/>
              </a:ext>
            </a:extLst>
          </p:cNvPr>
          <p:cNvSpPr/>
          <p:nvPr/>
        </p:nvSpPr>
        <p:spPr>
          <a:xfrm>
            <a:off x="963167" y="2008555"/>
            <a:ext cx="10241861" cy="2031325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mmNets 2021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5th ACM Workshop on Millimeter-Wave Networks and Sensing Systems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 Orleans, United States</a:t>
            </a:r>
          </a:p>
          <a:p>
            <a:r>
              <a:rPr lang="en-US" dirty="0">
                <a:solidFill>
                  <a:schemeClr val="bg1"/>
                </a:solidFill>
              </a:rPr>
              <a:t>October 25, 2021</a:t>
            </a:r>
          </a:p>
          <a:p>
            <a:r>
              <a:rPr lang="en-US" i="1" dirty="0">
                <a:solidFill>
                  <a:schemeClr val="bg1"/>
                </a:solidFill>
              </a:rPr>
              <a:t>in conjunction with ACM </a:t>
            </a:r>
            <a:r>
              <a:rPr lang="en-US" i="1" dirty="0" err="1">
                <a:solidFill>
                  <a:schemeClr val="bg1"/>
                </a:solidFill>
              </a:rPr>
              <a:t>MobiCom</a:t>
            </a:r>
            <a:r>
              <a:rPr lang="en-US" i="1" dirty="0">
                <a:solidFill>
                  <a:schemeClr val="bg1"/>
                </a:solidFill>
              </a:rPr>
              <a:t> 2021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D89821E-EE02-8648-9C19-E2C3A661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82" y="389935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4F15AC2-4335-7E4A-97E1-2A1892188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8989" y="38993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Jornet, Josep M</dc:creator>
  <cp:lastModifiedBy>Jornet, Josep M</cp:lastModifiedBy>
  <cp:revision>2</cp:revision>
  <dcterms:created xsi:type="dcterms:W3CDTF">2021-03-14T14:20:09Z</dcterms:created>
  <dcterms:modified xsi:type="dcterms:W3CDTF">2021-03-14T16:55:08Z</dcterms:modified>
</cp:coreProperties>
</file>