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728"/>
  </p:normalViewPr>
  <p:slideViewPr>
    <p:cSldViewPr snapToGrid="0" snapToObjects="1">
      <p:cViewPr varScale="1">
        <p:scale>
          <a:sx n="122" d="100"/>
          <a:sy n="122" d="100"/>
        </p:scale>
        <p:origin x="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7C85-E551-0642-9E60-5792C1692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81C23-52C3-CA41-B968-2800476B1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EBDD6-91D3-E540-A929-DD4EF2C5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318-B232-9F4B-8602-7F932A277E09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AA805-CAEC-4C43-8EA4-2BAB5219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C1282-8C7A-274C-8113-BE47E14D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11F3-F0FD-2D44-95A9-12AC7DA6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1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91B8A-65FE-8F49-B376-985F5272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CF604-9183-BB4D-9933-8D5116138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13FDD-2F37-1141-A0D2-21A1D91B7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318-B232-9F4B-8602-7F932A277E09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BF451-2C6B-764C-85C4-41AF7397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BFF23-426B-754F-8752-24C1A1CF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11F3-F0FD-2D44-95A9-12AC7DA6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C7CB15-9994-EE42-B503-453B25034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24BFA-8701-9E4E-BF73-009FAB725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77002-3DDC-B74E-A1D4-EF779127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318-B232-9F4B-8602-7F932A277E09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4E879-0A85-3F45-AD10-1522516A6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7E46D-2E55-C540-A128-5ED699C4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11F3-F0FD-2D44-95A9-12AC7DA6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90DC3-E7C0-BC45-BC56-94D5AB8D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A6BB8-361C-4E4A-8541-235874A18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7AA69-9063-C14C-97D4-8E4F0319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318-B232-9F4B-8602-7F932A277E09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EB53F-98DE-F549-9E37-C5E44BE1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6EF43-AE6B-5A45-8607-DFADB783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11F3-F0FD-2D44-95A9-12AC7DA6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4580-459D-0B4D-ABE8-CF17943F9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9FE25-3A40-7644-848E-AACD8ADBD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3E053-9544-BC4B-8B84-5C451566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318-B232-9F4B-8602-7F932A277E09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EE482-799C-7A4D-90F1-36546ACE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1CD80-7794-004C-8F09-F4812A87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11F3-F0FD-2D44-95A9-12AC7DA6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9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044C-0EDB-0948-ABCB-90B24434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5264-8778-7147-A223-29DD50D86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B0B4D-D136-3047-AFB2-8D83FCE7D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C3CC7-783F-2248-B810-5E663741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318-B232-9F4B-8602-7F932A277E09}" type="datetimeFigureOut">
              <a:rPr lang="en-US" smtClean="0"/>
              <a:t>8/29/21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7B454-DB90-F741-A4C5-A6D72D15C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90B4E-32ED-3941-B897-761ABE17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11F3-F0FD-2D44-95A9-12AC7DA6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7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520F-B492-BA4D-9E91-BB0DEEFE0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E9C2E-398D-3940-BDE3-068812AB4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EE254-DAF8-714B-9EA5-47A727251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F3E2F5-A1BC-D349-8C6B-CA87FBBFB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A0667-1599-1640-A319-557993225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0988BA-858A-1149-A401-863D0A59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318-B232-9F4B-8602-7F932A277E09}" type="datetimeFigureOut">
              <a:rPr lang="en-US" smtClean="0"/>
              <a:t>8/29/21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A4C7A-4719-E94A-ADBF-7654472A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27659-8A64-4E48-8A3E-6895A9D2A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11F3-F0FD-2D44-95A9-12AC7DA6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4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1793B-A127-174D-9923-9DC16EEC1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0FB4B-7316-FA44-964D-E63E4B289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318-B232-9F4B-8602-7F932A277E09}" type="datetimeFigureOut">
              <a:rPr lang="en-US" smtClean="0"/>
              <a:t>8/29/21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8B5F5-65CA-2749-975F-0108BEBF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BA9B1-B079-4C49-9ED6-5216F8DDD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11F3-F0FD-2D44-95A9-12AC7DA6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2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D04F5-DCA4-2745-A85A-9FD64940D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318-B232-9F4B-8602-7F932A277E09}" type="datetimeFigureOut">
              <a:rPr lang="en-US" smtClean="0"/>
              <a:t>8/29/21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684F9B-612A-3447-B528-DC6ABF72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B9EDA-A625-414E-8ABF-96C6249A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11F3-F0FD-2D44-95A9-12AC7DA6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8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EC5D0-D9B4-C24B-9760-0B922769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80DF6-3A4D-6249-9F8E-7815DE6C7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1084D-8419-8E43-9599-10589DE4F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E44AE-9489-784E-83FE-96296B51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318-B232-9F4B-8602-7F932A277E09}" type="datetimeFigureOut">
              <a:rPr lang="en-US" smtClean="0"/>
              <a:t>8/29/21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C7019-46E8-D24E-B2FA-D9575C0F9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3F32E-B9F8-9442-8067-5117AF62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11F3-F0FD-2D44-95A9-12AC7DA6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0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D3F7-4DD1-D648-A52F-996A2C3F9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DE0655-4482-0847-A849-D6D7D05CB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A8AD0-414C-F541-89B3-4B255163D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51246-7E34-0F42-B509-7E306C41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8318-B232-9F4B-8602-7F932A277E09}" type="datetimeFigureOut">
              <a:rPr lang="en-US" smtClean="0"/>
              <a:t>8/29/21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D6B23-01E4-864D-8533-98389AB47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9D682-F9CD-774D-837F-3524616F4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611F3-F0FD-2D44-95A9-12AC7DA6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1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6F900B-BEB8-2C4B-BC5D-57D691FB8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5219B-EAC0-114D-8001-321D8FBD0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A36D2-ECBE-174D-9351-71BCC1DAF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38318-B232-9F4B-8602-7F932A277E09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42A6D-B23E-3D49-AF43-355835AA6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E3A4A-ACCA-F54C-80D5-4200DBD73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611F3-F0FD-2D44-95A9-12AC7DA6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2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BD5BA4B-E2E7-1147-8CD7-F11594DD3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905000"/>
            <a:ext cx="10629900" cy="304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4C71AD-95A3-9A41-8324-3765BBAE6057}"/>
              </a:ext>
            </a:extLst>
          </p:cNvPr>
          <p:cNvSpPr/>
          <p:nvPr/>
        </p:nvSpPr>
        <p:spPr>
          <a:xfrm>
            <a:off x="963167" y="2008555"/>
            <a:ext cx="10241861" cy="2031325"/>
          </a:xfrm>
          <a:prstGeom prst="rect">
            <a:avLst/>
          </a:prstGeom>
          <a:solidFill>
            <a:schemeClr val="tx1">
              <a:lumMod val="75000"/>
              <a:lumOff val="25000"/>
              <a:alpha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mmNets 2021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 5th ACM Workshop on Millimeter-Wave Networks and Sensing Systems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New Orleans, United States</a:t>
            </a:r>
          </a:p>
          <a:p>
            <a:r>
              <a:rPr lang="en-US" strike="sngStrike" dirty="0">
                <a:solidFill>
                  <a:schemeClr val="bg1"/>
                </a:solidFill>
              </a:rPr>
              <a:t>October 25, 2021</a:t>
            </a:r>
            <a:r>
              <a:rPr lang="en-US" dirty="0">
                <a:solidFill>
                  <a:schemeClr val="bg1"/>
                </a:solidFill>
              </a:rPr>
              <a:t> January 31, 2022</a:t>
            </a:r>
            <a:endParaRPr lang="en-US" strike="sngStrike" dirty="0">
              <a:solidFill>
                <a:schemeClr val="bg1"/>
              </a:solidFill>
            </a:endParaRPr>
          </a:p>
          <a:p>
            <a:r>
              <a:rPr lang="en-US" i="1" dirty="0">
                <a:solidFill>
                  <a:schemeClr val="bg1"/>
                </a:solidFill>
              </a:rPr>
              <a:t>in conjunction with ACM </a:t>
            </a:r>
            <a:r>
              <a:rPr lang="en-US" i="1" dirty="0" err="1">
                <a:solidFill>
                  <a:schemeClr val="bg1"/>
                </a:solidFill>
              </a:rPr>
              <a:t>MobiCom</a:t>
            </a:r>
            <a:r>
              <a:rPr lang="en-US" i="1" dirty="0">
                <a:solidFill>
                  <a:schemeClr val="bg1"/>
                </a:solidFill>
              </a:rPr>
              <a:t> 2021</a:t>
            </a:r>
            <a:endParaRPr lang="en-US" sz="2000" i="1" dirty="0">
              <a:solidFill>
                <a:schemeClr val="bg1"/>
              </a:solidFill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FD89821E-EE02-8648-9C19-E2C3A6612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982" y="389935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4F15AC2-4335-7E4A-97E1-2A1892188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8989" y="38993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68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31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Jornet, Josep M</dc:creator>
  <cp:lastModifiedBy>Jornet, Josep M</cp:lastModifiedBy>
  <cp:revision>3</cp:revision>
  <dcterms:created xsi:type="dcterms:W3CDTF">2021-03-14T14:20:09Z</dcterms:created>
  <dcterms:modified xsi:type="dcterms:W3CDTF">2021-08-29T21:04:24Z</dcterms:modified>
</cp:coreProperties>
</file>