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4" r:id="rId4"/>
    <p:sldId id="267" r:id="rId5"/>
    <p:sldId id="266" r:id="rId6"/>
    <p:sldId id="268" r:id="rId7"/>
    <p:sldId id="259" r:id="rId8"/>
    <p:sldId id="269" r:id="rId9"/>
    <p:sldId id="271" r:id="rId10"/>
    <p:sldId id="272" r:id="rId11"/>
    <p:sldId id="258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1F31"/>
    <a:srgbClr val="071C58"/>
    <a:srgbClr val="203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ACB6E-3230-470D-8B44-A311A72C76B8}" v="59" dt="2024-01-26T03:27:21.036"/>
    <p1510:client id="{7DA192A5-C86E-4FD5-8BBF-75F52C88549B}" v="414" dt="2024-01-25T17:50:14.380"/>
    <p1510:client id="{9AE6DFD3-55B7-E777-E312-F2DF7906F1F7}" v="334" dt="2024-01-26T04:31:57.380"/>
    <p1510:client id="{D355CE80-67E9-4963-B044-26B60D734D3C}" v="949" dt="2024-01-26T01:14:19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akowski, Stuart" userId="S::synakowski.sr@pg.com::687bfc6c-4f7e-40ef-b8b6-5a7459a96e7b" providerId="AD" clId="Web-{9AE6DFD3-55B7-E777-E312-F2DF7906F1F7}"/>
    <pc:docChg chg="addSld delSld modSld sldOrd">
      <pc:chgData name="Synakowski, Stuart" userId="S::synakowski.sr@pg.com::687bfc6c-4f7e-40ef-b8b6-5a7459a96e7b" providerId="AD" clId="Web-{9AE6DFD3-55B7-E777-E312-F2DF7906F1F7}" dt="2024-01-26T04:31:57.380" v="324" actId="1076"/>
      <pc:docMkLst>
        <pc:docMk/>
      </pc:docMkLst>
      <pc:sldChg chg="addSp delSp modSp">
        <pc:chgData name="Synakowski, Stuart" userId="S::synakowski.sr@pg.com::687bfc6c-4f7e-40ef-b8b6-5a7459a96e7b" providerId="AD" clId="Web-{9AE6DFD3-55B7-E777-E312-F2DF7906F1F7}" dt="2024-01-26T04:07:02.510" v="249" actId="1076"/>
        <pc:sldMkLst>
          <pc:docMk/>
          <pc:sldMk cId="306750892" sldId="258"/>
        </pc:sldMkLst>
        <pc:spChg chg="mod">
          <ac:chgData name="Synakowski, Stuart" userId="S::synakowski.sr@pg.com::687bfc6c-4f7e-40ef-b8b6-5a7459a96e7b" providerId="AD" clId="Web-{9AE6DFD3-55B7-E777-E312-F2DF7906F1F7}" dt="2024-01-26T03:34:53.300" v="40" actId="20577"/>
          <ac:spMkLst>
            <pc:docMk/>
            <pc:sldMk cId="306750892" sldId="258"/>
            <ac:spMk id="2" creationId="{7845392F-2B6B-4468-EC54-281C625F875E}"/>
          </ac:spMkLst>
        </pc:spChg>
        <pc:spChg chg="add mod">
          <ac:chgData name="Synakowski, Stuart" userId="S::synakowski.sr@pg.com::687bfc6c-4f7e-40ef-b8b6-5a7459a96e7b" providerId="AD" clId="Web-{9AE6DFD3-55B7-E777-E312-F2DF7906F1F7}" dt="2024-01-26T04:07:02.510" v="249" actId="1076"/>
          <ac:spMkLst>
            <pc:docMk/>
            <pc:sldMk cId="306750892" sldId="258"/>
            <ac:spMk id="6" creationId="{D3A9F18B-140D-22AF-6462-701C44567BEC}"/>
          </ac:spMkLst>
        </pc:spChg>
        <pc:spChg chg="add del mod">
          <ac:chgData name="Synakowski, Stuart" userId="S::synakowski.sr@pg.com::687bfc6c-4f7e-40ef-b8b6-5a7459a96e7b" providerId="AD" clId="Web-{9AE6DFD3-55B7-E777-E312-F2DF7906F1F7}" dt="2024-01-26T04:06:22.665" v="238"/>
          <ac:spMkLst>
            <pc:docMk/>
            <pc:sldMk cId="306750892" sldId="258"/>
            <ac:spMk id="7" creationId="{D8E9A0A8-C313-B1D4-CA36-41BE9CCAAACD}"/>
          </ac:spMkLst>
        </pc:spChg>
        <pc:picChg chg="add del mod">
          <ac:chgData name="Synakowski, Stuart" userId="S::synakowski.sr@pg.com::687bfc6c-4f7e-40ef-b8b6-5a7459a96e7b" providerId="AD" clId="Web-{9AE6DFD3-55B7-E777-E312-F2DF7906F1F7}" dt="2024-01-26T03:40:39.106" v="102"/>
          <ac:picMkLst>
            <pc:docMk/>
            <pc:sldMk cId="306750892" sldId="258"/>
            <ac:picMk id="3" creationId="{D253C576-238A-AA1A-63B1-7170DB37A6E3}"/>
          </ac:picMkLst>
        </pc:picChg>
        <pc:picChg chg="mod">
          <ac:chgData name="Synakowski, Stuart" userId="S::synakowski.sr@pg.com::687bfc6c-4f7e-40ef-b8b6-5a7459a96e7b" providerId="AD" clId="Web-{9AE6DFD3-55B7-E777-E312-F2DF7906F1F7}" dt="2024-01-26T04:05:08.851" v="226" actId="1076"/>
          <ac:picMkLst>
            <pc:docMk/>
            <pc:sldMk cId="306750892" sldId="258"/>
            <ac:picMk id="4" creationId="{CD62C9E9-617C-2324-C745-95E4DDC71529}"/>
          </ac:picMkLst>
        </pc:picChg>
        <pc:picChg chg="add mod">
          <ac:chgData name="Synakowski, Stuart" userId="S::synakowski.sr@pg.com::687bfc6c-4f7e-40ef-b8b6-5a7459a96e7b" providerId="AD" clId="Web-{9AE6DFD3-55B7-E777-E312-F2DF7906F1F7}" dt="2024-01-26T04:04:09.083" v="214" actId="1076"/>
          <ac:picMkLst>
            <pc:docMk/>
            <pc:sldMk cId="306750892" sldId="258"/>
            <ac:picMk id="5" creationId="{BE71319A-6908-CDC0-A56E-8D7262F45D7D}"/>
          </ac:picMkLst>
        </pc:picChg>
      </pc:sldChg>
      <pc:sldChg chg="modSp">
        <pc:chgData name="Synakowski, Stuart" userId="S::synakowski.sr@pg.com::687bfc6c-4f7e-40ef-b8b6-5a7459a96e7b" providerId="AD" clId="Web-{9AE6DFD3-55B7-E777-E312-F2DF7906F1F7}" dt="2024-01-26T04:29:06.578" v="319" actId="20577"/>
        <pc:sldMkLst>
          <pc:docMk/>
          <pc:sldMk cId="1250376360" sldId="259"/>
        </pc:sldMkLst>
        <pc:spChg chg="mod">
          <ac:chgData name="Synakowski, Stuart" userId="S::synakowski.sr@pg.com::687bfc6c-4f7e-40ef-b8b6-5a7459a96e7b" providerId="AD" clId="Web-{9AE6DFD3-55B7-E777-E312-F2DF7906F1F7}" dt="2024-01-26T03:38:39.915" v="75" actId="20577"/>
          <ac:spMkLst>
            <pc:docMk/>
            <pc:sldMk cId="1250376360" sldId="259"/>
            <ac:spMk id="2" creationId="{EDD70CF9-FC83-7120-8FF3-47C0DD1A8336}"/>
          </ac:spMkLst>
        </pc:spChg>
        <pc:spChg chg="mod">
          <ac:chgData name="Synakowski, Stuart" userId="S::synakowski.sr@pg.com::687bfc6c-4f7e-40ef-b8b6-5a7459a96e7b" providerId="AD" clId="Web-{9AE6DFD3-55B7-E777-E312-F2DF7906F1F7}" dt="2024-01-26T04:29:06.578" v="319" actId="20577"/>
          <ac:spMkLst>
            <pc:docMk/>
            <pc:sldMk cId="1250376360" sldId="259"/>
            <ac:spMk id="3" creationId="{F16E3FB4-4A9F-C3E1-BC38-F8E8AC20184F}"/>
          </ac:spMkLst>
        </pc:spChg>
      </pc:sldChg>
      <pc:sldChg chg="modSp del">
        <pc:chgData name="Synakowski, Stuart" userId="S::synakowski.sr@pg.com::687bfc6c-4f7e-40ef-b8b6-5a7459a96e7b" providerId="AD" clId="Web-{9AE6DFD3-55B7-E777-E312-F2DF7906F1F7}" dt="2024-01-26T04:04:25.193" v="215"/>
        <pc:sldMkLst>
          <pc:docMk/>
          <pc:sldMk cId="616738368" sldId="260"/>
        </pc:sldMkLst>
        <pc:spChg chg="mod">
          <ac:chgData name="Synakowski, Stuart" userId="S::synakowski.sr@pg.com::687bfc6c-4f7e-40ef-b8b6-5a7459a96e7b" providerId="AD" clId="Web-{9AE6DFD3-55B7-E777-E312-F2DF7906F1F7}" dt="2024-01-26T04:02:25.910" v="207" actId="20577"/>
          <ac:spMkLst>
            <pc:docMk/>
            <pc:sldMk cId="616738368" sldId="260"/>
            <ac:spMk id="3" creationId="{6A7021A4-E01F-4510-DFF9-BA335B0BA5F0}"/>
          </ac:spMkLst>
        </pc:spChg>
      </pc:sldChg>
      <pc:sldChg chg="modSp">
        <pc:chgData name="Synakowski, Stuart" userId="S::synakowski.sr@pg.com::687bfc6c-4f7e-40ef-b8b6-5a7459a96e7b" providerId="AD" clId="Web-{9AE6DFD3-55B7-E777-E312-F2DF7906F1F7}" dt="2024-01-26T04:25:21.854" v="317" actId="20577"/>
        <pc:sldMkLst>
          <pc:docMk/>
          <pc:sldMk cId="58406032" sldId="261"/>
        </pc:sldMkLst>
        <pc:spChg chg="mod">
          <ac:chgData name="Synakowski, Stuart" userId="S::synakowski.sr@pg.com::687bfc6c-4f7e-40ef-b8b6-5a7459a96e7b" providerId="AD" clId="Web-{9AE6DFD3-55B7-E777-E312-F2DF7906F1F7}" dt="2024-01-26T04:25:21.854" v="317" actId="20577"/>
          <ac:spMkLst>
            <pc:docMk/>
            <pc:sldMk cId="58406032" sldId="261"/>
            <ac:spMk id="3" creationId="{D0897C7A-E2DE-AC11-936A-0EE789508F30}"/>
          </ac:spMkLst>
        </pc:spChg>
      </pc:sldChg>
      <pc:sldChg chg="del">
        <pc:chgData name="Synakowski, Stuart" userId="S::synakowski.sr@pg.com::687bfc6c-4f7e-40ef-b8b6-5a7459a96e7b" providerId="AD" clId="Web-{9AE6DFD3-55B7-E777-E312-F2DF7906F1F7}" dt="2024-01-26T04:04:30.553" v="216"/>
        <pc:sldMkLst>
          <pc:docMk/>
          <pc:sldMk cId="556162067" sldId="262"/>
        </pc:sldMkLst>
      </pc:sldChg>
      <pc:sldChg chg="del">
        <pc:chgData name="Synakowski, Stuart" userId="S::synakowski.sr@pg.com::687bfc6c-4f7e-40ef-b8b6-5a7459a96e7b" providerId="AD" clId="Web-{9AE6DFD3-55B7-E777-E312-F2DF7906F1F7}" dt="2024-01-26T03:40:51.060" v="105"/>
        <pc:sldMkLst>
          <pc:docMk/>
          <pc:sldMk cId="539428689" sldId="263"/>
        </pc:sldMkLst>
      </pc:sldChg>
      <pc:sldChg chg="new del">
        <pc:chgData name="Synakowski, Stuart" userId="S::synakowski.sr@pg.com::687bfc6c-4f7e-40ef-b8b6-5a7459a96e7b" providerId="AD" clId="Web-{9AE6DFD3-55B7-E777-E312-F2DF7906F1F7}" dt="2024-01-26T03:40:49.044" v="104"/>
        <pc:sldMkLst>
          <pc:docMk/>
          <pc:sldMk cId="843190070" sldId="265"/>
        </pc:sldMkLst>
      </pc:sldChg>
      <pc:sldChg chg="modSp new">
        <pc:chgData name="Synakowski, Stuart" userId="S::synakowski.sr@pg.com::687bfc6c-4f7e-40ef-b8b6-5a7459a96e7b" providerId="AD" clId="Web-{9AE6DFD3-55B7-E777-E312-F2DF7906F1F7}" dt="2024-01-26T04:29:20.344" v="320" actId="20577"/>
        <pc:sldMkLst>
          <pc:docMk/>
          <pc:sldMk cId="2584294315" sldId="269"/>
        </pc:sldMkLst>
        <pc:spChg chg="mod">
          <ac:chgData name="Synakowski, Stuart" userId="S::synakowski.sr@pg.com::687bfc6c-4f7e-40ef-b8b6-5a7459a96e7b" providerId="AD" clId="Web-{9AE6DFD3-55B7-E777-E312-F2DF7906F1F7}" dt="2024-01-26T03:40:16.871" v="98" actId="14100"/>
          <ac:spMkLst>
            <pc:docMk/>
            <pc:sldMk cId="2584294315" sldId="269"/>
            <ac:spMk id="2" creationId="{A583F3AE-4DD7-D2A6-BC2B-D0C67DBD270B}"/>
          </ac:spMkLst>
        </pc:spChg>
        <pc:spChg chg="mod">
          <ac:chgData name="Synakowski, Stuart" userId="S::synakowski.sr@pg.com::687bfc6c-4f7e-40ef-b8b6-5a7459a96e7b" providerId="AD" clId="Web-{9AE6DFD3-55B7-E777-E312-F2DF7906F1F7}" dt="2024-01-26T04:29:20.344" v="320" actId="20577"/>
          <ac:spMkLst>
            <pc:docMk/>
            <pc:sldMk cId="2584294315" sldId="269"/>
            <ac:spMk id="3" creationId="{D6DCE745-B942-AC56-910B-8740B42CC16F}"/>
          </ac:spMkLst>
        </pc:spChg>
      </pc:sldChg>
      <pc:sldChg chg="modSp new ord">
        <pc:chgData name="Synakowski, Stuart" userId="S::synakowski.sr@pg.com::687bfc6c-4f7e-40ef-b8b6-5a7459a96e7b" providerId="AD" clId="Web-{9AE6DFD3-55B7-E777-E312-F2DF7906F1F7}" dt="2024-01-26T04:31:57.380" v="324" actId="1076"/>
        <pc:sldMkLst>
          <pc:docMk/>
          <pc:sldMk cId="1993017990" sldId="270"/>
        </pc:sldMkLst>
        <pc:spChg chg="mod">
          <ac:chgData name="Synakowski, Stuart" userId="S::synakowski.sr@pg.com::687bfc6c-4f7e-40ef-b8b6-5a7459a96e7b" providerId="AD" clId="Web-{9AE6DFD3-55B7-E777-E312-F2DF7906F1F7}" dt="2024-01-26T04:31:57.380" v="324" actId="1076"/>
          <ac:spMkLst>
            <pc:docMk/>
            <pc:sldMk cId="1993017990" sldId="270"/>
            <ac:spMk id="2" creationId="{CC57ED65-6106-7BC7-18EA-DB3731CAECB2}"/>
          </ac:spMkLst>
        </pc:spChg>
        <pc:spChg chg="mod">
          <ac:chgData name="Synakowski, Stuart" userId="S::synakowski.sr@pg.com::687bfc6c-4f7e-40ef-b8b6-5a7459a96e7b" providerId="AD" clId="Web-{9AE6DFD3-55B7-E777-E312-F2DF7906F1F7}" dt="2024-01-26T04:31:52.958" v="323" actId="14100"/>
          <ac:spMkLst>
            <pc:docMk/>
            <pc:sldMk cId="1993017990" sldId="270"/>
            <ac:spMk id="3" creationId="{30C5898D-3470-1462-9807-53B4F2CB19B5}"/>
          </ac:spMkLst>
        </pc:spChg>
      </pc:sldChg>
      <pc:sldChg chg="modSp new">
        <pc:chgData name="Synakowski, Stuart" userId="S::synakowski.sr@pg.com::687bfc6c-4f7e-40ef-b8b6-5a7459a96e7b" providerId="AD" clId="Web-{9AE6DFD3-55B7-E777-E312-F2DF7906F1F7}" dt="2024-01-26T04:10:21.796" v="288" actId="20577"/>
        <pc:sldMkLst>
          <pc:docMk/>
          <pc:sldMk cId="3120930652" sldId="271"/>
        </pc:sldMkLst>
        <pc:spChg chg="mod">
          <ac:chgData name="Synakowski, Stuart" userId="S::synakowski.sr@pg.com::687bfc6c-4f7e-40ef-b8b6-5a7459a96e7b" providerId="AD" clId="Web-{9AE6DFD3-55B7-E777-E312-F2DF7906F1F7}" dt="2024-01-26T03:53:21.924" v="165" actId="20577"/>
          <ac:spMkLst>
            <pc:docMk/>
            <pc:sldMk cId="3120930652" sldId="271"/>
            <ac:spMk id="2" creationId="{D19C08AB-9690-FBBB-A326-55F19ABD44F0}"/>
          </ac:spMkLst>
        </pc:spChg>
        <pc:spChg chg="mod">
          <ac:chgData name="Synakowski, Stuart" userId="S::synakowski.sr@pg.com::687bfc6c-4f7e-40ef-b8b6-5a7459a96e7b" providerId="AD" clId="Web-{9AE6DFD3-55B7-E777-E312-F2DF7906F1F7}" dt="2024-01-26T04:10:21.796" v="288" actId="20577"/>
          <ac:spMkLst>
            <pc:docMk/>
            <pc:sldMk cId="3120930652" sldId="271"/>
            <ac:spMk id="3" creationId="{6C13602B-9020-C895-D9F1-6A48777B5925}"/>
          </ac:spMkLst>
        </pc:spChg>
      </pc:sldChg>
      <pc:sldChg chg="modSp new">
        <pc:chgData name="Synakowski, Stuart" userId="S::synakowski.sr@pg.com::687bfc6c-4f7e-40ef-b8b6-5a7459a96e7b" providerId="AD" clId="Web-{9AE6DFD3-55B7-E777-E312-F2DF7906F1F7}" dt="2024-01-26T04:10:48.313" v="292" actId="20577"/>
        <pc:sldMkLst>
          <pc:docMk/>
          <pc:sldMk cId="3447320622" sldId="272"/>
        </pc:sldMkLst>
        <pc:spChg chg="mod">
          <ac:chgData name="Synakowski, Stuart" userId="S::synakowski.sr@pg.com::687bfc6c-4f7e-40ef-b8b6-5a7459a96e7b" providerId="AD" clId="Web-{9AE6DFD3-55B7-E777-E312-F2DF7906F1F7}" dt="2024-01-26T04:10:48.313" v="292" actId="20577"/>
          <ac:spMkLst>
            <pc:docMk/>
            <pc:sldMk cId="3447320622" sldId="272"/>
            <ac:spMk id="2" creationId="{C64A846B-4A04-545A-FCA7-2A16A5F1055E}"/>
          </ac:spMkLst>
        </pc:spChg>
        <pc:spChg chg="mod">
          <ac:chgData name="Synakowski, Stuart" userId="S::synakowski.sr@pg.com::687bfc6c-4f7e-40ef-b8b6-5a7459a96e7b" providerId="AD" clId="Web-{9AE6DFD3-55B7-E777-E312-F2DF7906F1F7}" dt="2024-01-26T04:10:35.500" v="290" actId="20577"/>
          <ac:spMkLst>
            <pc:docMk/>
            <pc:sldMk cId="3447320622" sldId="272"/>
            <ac:spMk id="3" creationId="{5177FC76-830A-4FA2-377B-1CEA300D98CA}"/>
          </ac:spMkLst>
        </pc:spChg>
      </pc:sldChg>
    </pc:docChg>
  </pc:docChgLst>
  <pc:docChgLst>
    <pc:chgData name="Wall, Matthew" userId="S::wall.ma@pg.com::01fc890f-2e43-428d-bf89-e10cfba5a8cd" providerId="AD" clId="Web-{D355CE80-67E9-4963-B044-26B60D734D3C}"/>
    <pc:docChg chg="addSld modSld">
      <pc:chgData name="Wall, Matthew" userId="S::wall.ma@pg.com::01fc890f-2e43-428d-bf89-e10cfba5a8cd" providerId="AD" clId="Web-{D355CE80-67E9-4963-B044-26B60D734D3C}" dt="2024-01-26T01:14:19.817" v="813"/>
      <pc:docMkLst>
        <pc:docMk/>
      </pc:docMkLst>
      <pc:sldChg chg="modSp">
        <pc:chgData name="Wall, Matthew" userId="S::wall.ma@pg.com::01fc890f-2e43-428d-bf89-e10cfba5a8cd" providerId="AD" clId="Web-{D355CE80-67E9-4963-B044-26B60D734D3C}" dt="2024-01-25T22:46:06.448" v="513" actId="20577"/>
        <pc:sldMkLst>
          <pc:docMk/>
          <pc:sldMk cId="109857222" sldId="256"/>
        </pc:sldMkLst>
        <pc:spChg chg="mod">
          <ac:chgData name="Wall, Matthew" userId="S::wall.ma@pg.com::01fc890f-2e43-428d-bf89-e10cfba5a8cd" providerId="AD" clId="Web-{D355CE80-67E9-4963-B044-26B60D734D3C}" dt="2024-01-25T22:46:06.448" v="51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Wall, Matthew" userId="S::wall.ma@pg.com::01fc890f-2e43-428d-bf89-e10cfba5a8cd" providerId="AD" clId="Web-{D355CE80-67E9-4963-B044-26B60D734D3C}" dt="2024-01-26T01:02:36.154" v="679"/>
        <pc:sldMkLst>
          <pc:docMk/>
          <pc:sldMk cId="114145070" sldId="257"/>
        </pc:sldMkLst>
        <pc:spChg chg="mod ord">
          <ac:chgData name="Wall, Matthew" userId="S::wall.ma@pg.com::01fc890f-2e43-428d-bf89-e10cfba5a8cd" providerId="AD" clId="Web-{D355CE80-67E9-4963-B044-26B60D734D3C}" dt="2024-01-25T22:51:37.071" v="531" actId="20577"/>
          <ac:spMkLst>
            <pc:docMk/>
            <pc:sldMk cId="114145070" sldId="257"/>
            <ac:spMk id="2" creationId="{CF7C31C1-C8EA-814E-8629-C9309DA52081}"/>
          </ac:spMkLst>
        </pc:spChg>
        <pc:spChg chg="del mod">
          <ac:chgData name="Wall, Matthew" userId="S::wall.ma@pg.com::01fc890f-2e43-428d-bf89-e10cfba5a8cd" providerId="AD" clId="Web-{D355CE80-67E9-4963-B044-26B60D734D3C}" dt="2024-01-25T21:43:57.981" v="24"/>
          <ac:spMkLst>
            <pc:docMk/>
            <pc:sldMk cId="114145070" sldId="257"/>
            <ac:spMk id="3" creationId="{F53D94B1-1CD7-6DEC-1D0B-348C318AAB23}"/>
          </ac:spMkLst>
        </pc:spChg>
        <pc:spChg chg="add del">
          <ac:chgData name="Wall, Matthew" userId="S::wall.ma@pg.com::01fc890f-2e43-428d-bf89-e10cfba5a8cd" providerId="AD" clId="Web-{D355CE80-67E9-4963-B044-26B60D734D3C}" dt="2024-01-25T21:10:25.165" v="4"/>
          <ac:spMkLst>
            <pc:docMk/>
            <pc:sldMk cId="114145070" sldId="257"/>
            <ac:spMk id="4" creationId="{D930578C-45DF-605C-6C42-EA064ADC7703}"/>
          </ac:spMkLst>
        </pc:spChg>
        <pc:spChg chg="add del mod">
          <ac:chgData name="Wall, Matthew" userId="S::wall.ma@pg.com::01fc890f-2e43-428d-bf89-e10cfba5a8cd" providerId="AD" clId="Web-{D355CE80-67E9-4963-B044-26B60D734D3C}" dt="2024-01-25T21:10:23.493" v="3"/>
          <ac:spMkLst>
            <pc:docMk/>
            <pc:sldMk cId="114145070" sldId="257"/>
            <ac:spMk id="5" creationId="{2D683B87-5239-8990-C7BB-1726EA3DD6E3}"/>
          </ac:spMkLst>
        </pc:spChg>
        <pc:spChg chg="add del mod">
          <ac:chgData name="Wall, Matthew" userId="S::wall.ma@pg.com::01fc890f-2e43-428d-bf89-e10cfba5a8cd" providerId="AD" clId="Web-{D355CE80-67E9-4963-B044-26B60D734D3C}" dt="2024-01-25T21:44:01.309" v="25"/>
          <ac:spMkLst>
            <pc:docMk/>
            <pc:sldMk cId="114145070" sldId="257"/>
            <ac:spMk id="8" creationId="{922166A0-69D2-724B-D57E-DCB89EEC85D3}"/>
          </ac:spMkLst>
        </pc:spChg>
        <pc:spChg chg="add del mod">
          <ac:chgData name="Wall, Matthew" userId="S::wall.ma@pg.com::01fc890f-2e43-428d-bf89-e10cfba5a8cd" providerId="AD" clId="Web-{D355CE80-67E9-4963-B044-26B60D734D3C}" dt="2024-01-25T21:53:44.942" v="188"/>
          <ac:spMkLst>
            <pc:docMk/>
            <pc:sldMk cId="114145070" sldId="257"/>
            <ac:spMk id="9" creationId="{A58BE700-001B-E4FA-5D59-EF8EA4D18B8A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569" v="657"/>
          <ac:spMkLst>
            <pc:docMk/>
            <pc:sldMk cId="114145070" sldId="257"/>
            <ac:spMk id="10" creationId="{339A9A47-449C-1568-BB50-FABFA88B6C5B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585" v="658"/>
          <ac:spMkLst>
            <pc:docMk/>
            <pc:sldMk cId="114145070" sldId="257"/>
            <ac:spMk id="11" creationId="{4CC18D67-19A0-2254-A2BF-A9F8205BBA0E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01" v="659"/>
          <ac:spMkLst>
            <pc:docMk/>
            <pc:sldMk cId="114145070" sldId="257"/>
            <ac:spMk id="12" creationId="{7AF10033-911A-5E4F-D37C-D291462EB634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01" v="660"/>
          <ac:spMkLst>
            <pc:docMk/>
            <pc:sldMk cId="114145070" sldId="257"/>
            <ac:spMk id="13" creationId="{C250BC7E-7FDE-97AB-BD45-9EB5C25F4217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16" v="661"/>
          <ac:spMkLst>
            <pc:docMk/>
            <pc:sldMk cId="114145070" sldId="257"/>
            <ac:spMk id="14" creationId="{6BA8A452-E04B-88D3-F672-31A11AB8ED3E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32" v="662"/>
          <ac:spMkLst>
            <pc:docMk/>
            <pc:sldMk cId="114145070" sldId="257"/>
            <ac:spMk id="15" creationId="{DB5BE3B5-3E38-D63C-2A07-5DF406B31154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32" v="663"/>
          <ac:spMkLst>
            <pc:docMk/>
            <pc:sldMk cId="114145070" sldId="257"/>
            <ac:spMk id="16" creationId="{039210CF-ADED-CCE5-1B9F-6915149860B7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48" v="664"/>
          <ac:spMkLst>
            <pc:docMk/>
            <pc:sldMk cId="114145070" sldId="257"/>
            <ac:spMk id="17" creationId="{AD381CAB-2840-89C0-5FF9-B08B9D8BF6B4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63" v="665"/>
          <ac:spMkLst>
            <pc:docMk/>
            <pc:sldMk cId="114145070" sldId="257"/>
            <ac:spMk id="18" creationId="{BD3422BB-9027-482E-D432-962B3B628A5D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63" v="666"/>
          <ac:spMkLst>
            <pc:docMk/>
            <pc:sldMk cId="114145070" sldId="257"/>
            <ac:spMk id="19" creationId="{5E7AE502-4670-F7E2-D9C8-DC83BC57E4F1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79" v="667"/>
          <ac:spMkLst>
            <pc:docMk/>
            <pc:sldMk cId="114145070" sldId="257"/>
            <ac:spMk id="20" creationId="{C2C0C49E-681F-CA1B-AD1A-CC942D666B88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94" v="668"/>
          <ac:spMkLst>
            <pc:docMk/>
            <pc:sldMk cId="114145070" sldId="257"/>
            <ac:spMk id="21" creationId="{D856CB15-38D5-99E3-3A26-7E67BC2D56EB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8"/>
          <ac:spMkLst>
            <pc:docMk/>
            <pc:sldMk cId="114145070" sldId="257"/>
            <ac:spMk id="22" creationId="{24915589-38CB-F896-8E05-51F8D394AAA6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7"/>
          <ac:spMkLst>
            <pc:docMk/>
            <pc:sldMk cId="114145070" sldId="257"/>
            <ac:spMk id="23" creationId="{7D3AC8F5-5FF8-9644-08DE-04F7F8D27F2F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6"/>
          <ac:spMkLst>
            <pc:docMk/>
            <pc:sldMk cId="114145070" sldId="257"/>
            <ac:spMk id="24" creationId="{F1AAD625-52E8-F351-EC79-0EC22B7BD4A1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5"/>
          <ac:spMkLst>
            <pc:docMk/>
            <pc:sldMk cId="114145070" sldId="257"/>
            <ac:spMk id="25" creationId="{7B9A41D5-D4D3-8A5B-B6F2-EFDD67280C85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4"/>
          <ac:spMkLst>
            <pc:docMk/>
            <pc:sldMk cId="114145070" sldId="257"/>
            <ac:spMk id="26" creationId="{564D00CF-23D7-4289-32F7-3FE244E663F0}"/>
          </ac:spMkLst>
        </pc:spChg>
        <pc:spChg chg="add del mod">
          <ac:chgData name="Wall, Matthew" userId="S::wall.ma@pg.com::01fc890f-2e43-428d-bf89-e10cfba5a8cd" providerId="AD" clId="Web-{D355CE80-67E9-4963-B044-26B60D734D3C}" dt="2024-01-25T21:51:00.982" v="113"/>
          <ac:spMkLst>
            <pc:docMk/>
            <pc:sldMk cId="114145070" sldId="257"/>
            <ac:spMk id="27" creationId="{05640307-4C5E-46C1-1C2D-4A2B6E925271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694" v="669"/>
          <ac:spMkLst>
            <pc:docMk/>
            <pc:sldMk cId="114145070" sldId="257"/>
            <ac:spMk id="28" creationId="{674012B5-1F4A-3928-9DCA-338694D2A983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10" v="670"/>
          <ac:spMkLst>
            <pc:docMk/>
            <pc:sldMk cId="114145070" sldId="257"/>
            <ac:spMk id="29" creationId="{8C5758F7-EE20-8BB9-51A4-E2699AC4BDF9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26" v="671"/>
          <ac:spMkLst>
            <pc:docMk/>
            <pc:sldMk cId="114145070" sldId="257"/>
            <ac:spMk id="30" creationId="{7DF48255-D79B-C7B3-B0D0-4A1987C2E167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26" v="672"/>
          <ac:spMkLst>
            <pc:docMk/>
            <pc:sldMk cId="114145070" sldId="257"/>
            <ac:spMk id="31" creationId="{38F4F692-334A-1AB9-3356-709B41C46242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41" v="673"/>
          <ac:spMkLst>
            <pc:docMk/>
            <pc:sldMk cId="114145070" sldId="257"/>
            <ac:spMk id="32" creationId="{C52ED6ED-BD58-8FB8-4E69-9FA85EDC049F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57" v="674"/>
          <ac:spMkLst>
            <pc:docMk/>
            <pc:sldMk cId="114145070" sldId="257"/>
            <ac:spMk id="33" creationId="{B6BAD92E-B2D4-049F-63B1-41324003C923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73" v="675"/>
          <ac:spMkLst>
            <pc:docMk/>
            <pc:sldMk cId="114145070" sldId="257"/>
            <ac:spMk id="34" creationId="{20B63C5F-9FC9-7C84-CADA-F7B82BBC92BB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3:52.773" v="676"/>
          <ac:spMkLst>
            <pc:docMk/>
            <pc:sldMk cId="114145070" sldId="257"/>
            <ac:spMk id="35" creationId="{4B6BE27C-1842-9602-3718-5D592000F375}"/>
          </ac:spMkLst>
        </pc:spChg>
        <pc:spChg chg="add mod ord topLvl">
          <ac:chgData name="Wall, Matthew" userId="S::wall.ma@pg.com::01fc890f-2e43-428d-bf89-e10cfba5a8cd" providerId="AD" clId="Web-{D355CE80-67E9-4963-B044-26B60D734D3C}" dt="2024-01-25T23:03:44.210" v="656"/>
          <ac:spMkLst>
            <pc:docMk/>
            <pc:sldMk cId="114145070" sldId="257"/>
            <ac:spMk id="36" creationId="{F86D37CB-DD2C-EBF0-EF13-5F1DC046057A}"/>
          </ac:spMkLst>
        </pc:spChg>
        <pc:spChg chg="add mod topLvl">
          <ac:chgData name="Wall, Matthew" userId="S::wall.ma@pg.com::01fc890f-2e43-428d-bf89-e10cfba5a8cd" providerId="AD" clId="Web-{D355CE80-67E9-4963-B044-26B60D734D3C}" dt="2024-01-25T23:04:06.554" v="677" actId="1076"/>
          <ac:spMkLst>
            <pc:docMk/>
            <pc:sldMk cId="114145070" sldId="257"/>
            <ac:spMk id="37" creationId="{214D35DC-A3C6-5AEB-C2E1-D47E8D8640D8}"/>
          </ac:spMkLst>
        </pc:spChg>
        <pc:spChg chg="add mod ord topLvl">
          <ac:chgData name="Wall, Matthew" userId="S::wall.ma@pg.com::01fc890f-2e43-428d-bf89-e10cfba5a8cd" providerId="AD" clId="Web-{D355CE80-67E9-4963-B044-26B60D734D3C}" dt="2024-01-25T23:03:06.599" v="652" actId="1076"/>
          <ac:spMkLst>
            <pc:docMk/>
            <pc:sldMk cId="114145070" sldId="257"/>
            <ac:spMk id="39" creationId="{8F9976DD-B22B-8516-3A9A-D1DB39368273}"/>
          </ac:spMkLst>
        </pc:spChg>
        <pc:spChg chg="add del mod topLvl">
          <ac:chgData name="Wall, Matthew" userId="S::wall.ma@pg.com::01fc890f-2e43-428d-bf89-e10cfba5a8cd" providerId="AD" clId="Web-{D355CE80-67E9-4963-B044-26B60D734D3C}" dt="2024-01-25T22:00:31.708" v="220"/>
          <ac:spMkLst>
            <pc:docMk/>
            <pc:sldMk cId="114145070" sldId="257"/>
            <ac:spMk id="40" creationId="{5621833F-BC9E-6C1A-CA88-A137E58FF457}"/>
          </ac:spMkLst>
        </pc:spChg>
        <pc:spChg chg="add mod">
          <ac:chgData name="Wall, Matthew" userId="S::wall.ma@pg.com::01fc890f-2e43-428d-bf89-e10cfba5a8cd" providerId="AD" clId="Web-{D355CE80-67E9-4963-B044-26B60D734D3C}" dt="2024-01-25T22:16:16.793" v="338"/>
          <ac:spMkLst>
            <pc:docMk/>
            <pc:sldMk cId="114145070" sldId="257"/>
            <ac:spMk id="42" creationId="{239157E6-6F49-6FA1-42B9-A295CBA6ED2D}"/>
          </ac:spMkLst>
        </pc:spChg>
        <pc:spChg chg="add del mod">
          <ac:chgData name="Wall, Matthew" userId="S::wall.ma@pg.com::01fc890f-2e43-428d-bf89-e10cfba5a8cd" providerId="AD" clId="Web-{D355CE80-67E9-4963-B044-26B60D734D3C}" dt="2024-01-25T22:04:31.484" v="241"/>
          <ac:spMkLst>
            <pc:docMk/>
            <pc:sldMk cId="114145070" sldId="257"/>
            <ac:spMk id="44" creationId="{8EA0B0E2-DA29-16FF-4BC1-9F6312310E64}"/>
          </ac:spMkLst>
        </pc:spChg>
        <pc:spChg chg="add del mod">
          <ac:chgData name="Wall, Matthew" userId="S::wall.ma@pg.com::01fc890f-2e43-428d-bf89-e10cfba5a8cd" providerId="AD" clId="Web-{D355CE80-67E9-4963-B044-26B60D734D3C}" dt="2024-01-25T22:04:59.297" v="245"/>
          <ac:spMkLst>
            <pc:docMk/>
            <pc:sldMk cId="114145070" sldId="257"/>
            <ac:spMk id="45" creationId="{8770C71B-9847-E69F-1A0F-619665D342B8}"/>
          </ac:spMkLst>
        </pc:spChg>
        <pc:spChg chg="add del mod">
          <ac:chgData name="Wall, Matthew" userId="S::wall.ma@pg.com::01fc890f-2e43-428d-bf89-e10cfba5a8cd" providerId="AD" clId="Web-{D355CE80-67E9-4963-B044-26B60D734D3C}" dt="2024-01-25T22:06:43.051" v="265"/>
          <ac:spMkLst>
            <pc:docMk/>
            <pc:sldMk cId="114145070" sldId="257"/>
            <ac:spMk id="46" creationId="{EEECA0C5-D7E6-A3E8-568E-36FC88074E8E}"/>
          </ac:spMkLst>
        </pc:spChg>
        <pc:spChg chg="add del mod">
          <ac:chgData name="Wall, Matthew" userId="S::wall.ma@pg.com::01fc890f-2e43-428d-bf89-e10cfba5a8cd" providerId="AD" clId="Web-{D355CE80-67E9-4963-B044-26B60D734D3C}" dt="2024-01-25T22:06:41.661" v="264"/>
          <ac:spMkLst>
            <pc:docMk/>
            <pc:sldMk cId="114145070" sldId="257"/>
            <ac:spMk id="47" creationId="{DD81542D-CD7A-3907-208C-B833F10183C5}"/>
          </ac:spMkLst>
        </pc:spChg>
        <pc:spChg chg="add del mod">
          <ac:chgData name="Wall, Matthew" userId="S::wall.ma@pg.com::01fc890f-2e43-428d-bf89-e10cfba5a8cd" providerId="AD" clId="Web-{D355CE80-67E9-4963-B044-26B60D734D3C}" dt="2024-01-25T22:06:45.067" v="266"/>
          <ac:spMkLst>
            <pc:docMk/>
            <pc:sldMk cId="114145070" sldId="257"/>
            <ac:spMk id="48" creationId="{2FC949C1-7EB7-C59D-0FC1-878E3D045540}"/>
          </ac:spMkLst>
        </pc:spChg>
        <pc:spChg chg="add del mod">
          <ac:chgData name="Wall, Matthew" userId="S::wall.ma@pg.com::01fc890f-2e43-428d-bf89-e10cfba5a8cd" providerId="AD" clId="Web-{D355CE80-67E9-4963-B044-26B60D734D3C}" dt="2024-01-25T22:13:27.146" v="280"/>
          <ac:spMkLst>
            <pc:docMk/>
            <pc:sldMk cId="114145070" sldId="257"/>
            <ac:spMk id="49" creationId="{8D40AF5B-FC6B-31D6-BCFB-8573C0BD1F6A}"/>
          </ac:spMkLst>
        </pc:spChg>
        <pc:spChg chg="add del mod">
          <ac:chgData name="Wall, Matthew" userId="S::wall.ma@pg.com::01fc890f-2e43-428d-bf89-e10cfba5a8cd" providerId="AD" clId="Web-{D355CE80-67E9-4963-B044-26B60D734D3C}" dt="2024-01-25T22:13:30.193" v="282"/>
          <ac:spMkLst>
            <pc:docMk/>
            <pc:sldMk cId="114145070" sldId="257"/>
            <ac:spMk id="50" creationId="{7043E01B-2A55-01AD-5891-3790BCE38675}"/>
          </ac:spMkLst>
        </pc:spChg>
        <pc:spChg chg="add del mod">
          <ac:chgData name="Wall, Matthew" userId="S::wall.ma@pg.com::01fc890f-2e43-428d-bf89-e10cfba5a8cd" providerId="AD" clId="Web-{D355CE80-67E9-4963-B044-26B60D734D3C}" dt="2024-01-25T22:13:22.989" v="279"/>
          <ac:spMkLst>
            <pc:docMk/>
            <pc:sldMk cId="114145070" sldId="257"/>
            <ac:spMk id="51" creationId="{4E6CB061-1F2B-CF93-A694-797734CE63C0}"/>
          </ac:spMkLst>
        </pc:spChg>
        <pc:spChg chg="add del mod">
          <ac:chgData name="Wall, Matthew" userId="S::wall.ma@pg.com::01fc890f-2e43-428d-bf89-e10cfba5a8cd" providerId="AD" clId="Web-{D355CE80-67E9-4963-B044-26B60D734D3C}" dt="2024-01-25T22:13:29.005" v="281"/>
          <ac:spMkLst>
            <pc:docMk/>
            <pc:sldMk cId="114145070" sldId="257"/>
            <ac:spMk id="52" creationId="{B2F57FDC-49BC-39B0-43C5-8FCEE2CFB5A3}"/>
          </ac:spMkLst>
        </pc:spChg>
        <pc:spChg chg="add mod">
          <ac:chgData name="Wall, Matthew" userId="S::wall.ma@pg.com::01fc890f-2e43-428d-bf89-e10cfba5a8cd" providerId="AD" clId="Web-{D355CE80-67E9-4963-B044-26B60D734D3C}" dt="2024-01-25T22:21:30.603" v="352"/>
          <ac:spMkLst>
            <pc:docMk/>
            <pc:sldMk cId="114145070" sldId="257"/>
            <ac:spMk id="54" creationId="{DE1A97B6-C5D2-3D06-93D2-1556666975FF}"/>
          </ac:spMkLst>
        </pc:spChg>
        <pc:spChg chg="add mod">
          <ac:chgData name="Wall, Matthew" userId="S::wall.ma@pg.com::01fc890f-2e43-428d-bf89-e10cfba5a8cd" providerId="AD" clId="Web-{D355CE80-67E9-4963-B044-26B60D734D3C}" dt="2024-01-25T22:39:20.947" v="474"/>
          <ac:spMkLst>
            <pc:docMk/>
            <pc:sldMk cId="114145070" sldId="257"/>
            <ac:spMk id="57" creationId="{5725B577-18BD-4B8F-F6F9-C8B9B551207D}"/>
          </ac:spMkLst>
        </pc:spChg>
        <pc:spChg chg="add mod">
          <ac:chgData name="Wall, Matthew" userId="S::wall.ma@pg.com::01fc890f-2e43-428d-bf89-e10cfba5a8cd" providerId="AD" clId="Web-{D355CE80-67E9-4963-B044-26B60D734D3C}" dt="2024-01-25T22:39:09.900" v="472"/>
          <ac:spMkLst>
            <pc:docMk/>
            <pc:sldMk cId="114145070" sldId="257"/>
            <ac:spMk id="58" creationId="{0736D5BF-C8A4-1B6C-FADA-13A8B1FFE165}"/>
          </ac:spMkLst>
        </pc:spChg>
        <pc:spChg chg="add mod">
          <ac:chgData name="Wall, Matthew" userId="S::wall.ma@pg.com::01fc890f-2e43-428d-bf89-e10cfba5a8cd" providerId="AD" clId="Web-{D355CE80-67E9-4963-B044-26B60D734D3C}" dt="2024-01-25T22:38:49.306" v="470"/>
          <ac:spMkLst>
            <pc:docMk/>
            <pc:sldMk cId="114145070" sldId="257"/>
            <ac:spMk id="59" creationId="{00BB7506-19B0-BE6E-60F8-7B947D5116CA}"/>
          </ac:spMkLst>
        </pc:spChg>
        <pc:spChg chg="add mod">
          <ac:chgData name="Wall, Matthew" userId="S::wall.ma@pg.com::01fc890f-2e43-428d-bf89-e10cfba5a8cd" providerId="AD" clId="Web-{D355CE80-67E9-4963-B044-26B60D734D3C}" dt="2024-01-25T22:30:38.422" v="408" actId="1076"/>
          <ac:spMkLst>
            <pc:docMk/>
            <pc:sldMk cId="114145070" sldId="257"/>
            <ac:spMk id="60" creationId="{7E622E1D-8BAF-BFC3-E375-F1FF9128EB51}"/>
          </ac:spMkLst>
        </pc:spChg>
        <pc:spChg chg="add del">
          <ac:chgData name="Wall, Matthew" userId="S::wall.ma@pg.com::01fc890f-2e43-428d-bf89-e10cfba5a8cd" providerId="AD" clId="Web-{D355CE80-67E9-4963-B044-26B60D734D3C}" dt="2024-01-25T22:31:33.393" v="413"/>
          <ac:spMkLst>
            <pc:docMk/>
            <pc:sldMk cId="114145070" sldId="257"/>
            <ac:spMk id="61" creationId="{0A48EE47-F84C-89B3-7118-E7A73F0DBD38}"/>
          </ac:spMkLst>
        </pc:spChg>
        <pc:spChg chg="add mod">
          <ac:chgData name="Wall, Matthew" userId="S::wall.ma@pg.com::01fc890f-2e43-428d-bf89-e10cfba5a8cd" providerId="AD" clId="Web-{D355CE80-67E9-4963-B044-26B60D734D3C}" dt="2024-01-25T22:34:12.040" v="433" actId="20577"/>
          <ac:spMkLst>
            <pc:docMk/>
            <pc:sldMk cId="114145070" sldId="257"/>
            <ac:spMk id="62" creationId="{48BFEDB1-37A8-745D-C295-55C085C13988}"/>
          </ac:spMkLst>
        </pc:spChg>
        <pc:spChg chg="add mod">
          <ac:chgData name="Wall, Matthew" userId="S::wall.ma@pg.com::01fc890f-2e43-428d-bf89-e10cfba5a8cd" providerId="AD" clId="Web-{D355CE80-67E9-4963-B044-26B60D734D3C}" dt="2024-01-25T22:34:24.681" v="435" actId="1076"/>
          <ac:spMkLst>
            <pc:docMk/>
            <pc:sldMk cId="114145070" sldId="257"/>
            <ac:spMk id="64" creationId="{31C65587-C3C9-CEA4-4907-E10A75BC61EE}"/>
          </ac:spMkLst>
        </pc:spChg>
        <pc:spChg chg="add mod">
          <ac:chgData name="Wall, Matthew" userId="S::wall.ma@pg.com::01fc890f-2e43-428d-bf89-e10cfba5a8cd" providerId="AD" clId="Web-{D355CE80-67E9-4963-B044-26B60D734D3C}" dt="2024-01-25T22:37:15.579" v="460"/>
          <ac:spMkLst>
            <pc:docMk/>
            <pc:sldMk cId="114145070" sldId="257"/>
            <ac:spMk id="66" creationId="{FE3286FD-5C17-2736-1467-70FE8EFB230B}"/>
          </ac:spMkLst>
        </pc:spChg>
        <pc:grpChg chg="add del mod">
          <ac:chgData name="Wall, Matthew" userId="S::wall.ma@pg.com::01fc890f-2e43-428d-bf89-e10cfba5a8cd" providerId="AD" clId="Web-{D355CE80-67E9-4963-B044-26B60D734D3C}" dt="2024-01-25T23:03:44.210" v="656"/>
          <ac:grpSpMkLst>
            <pc:docMk/>
            <pc:sldMk cId="114145070" sldId="257"/>
            <ac:grpSpMk id="38" creationId="{4CFD846A-9E87-5B24-4AD5-D4F2A5F24AC5}"/>
          </ac:grpSpMkLst>
        </pc:grpChg>
        <pc:grpChg chg="add del mod">
          <ac:chgData name="Wall, Matthew" userId="S::wall.ma@pg.com::01fc890f-2e43-428d-bf89-e10cfba5a8cd" providerId="AD" clId="Web-{D355CE80-67E9-4963-B044-26B60D734D3C}" dt="2024-01-25T22:00:31.708" v="220"/>
          <ac:grpSpMkLst>
            <pc:docMk/>
            <pc:sldMk cId="114145070" sldId="257"/>
            <ac:grpSpMk id="41" creationId="{E3365A91-2412-C700-0655-4FEB5C8FE226}"/>
          </ac:grpSpMkLst>
        </pc:grpChg>
        <pc:grpChg chg="add mod ord">
          <ac:chgData name="Wall, Matthew" userId="S::wall.ma@pg.com::01fc890f-2e43-428d-bf89-e10cfba5a8cd" providerId="AD" clId="Web-{D355CE80-67E9-4963-B044-26B60D734D3C}" dt="2024-01-25T23:03:28.209" v="655" actId="1076"/>
          <ac:grpSpMkLst>
            <pc:docMk/>
            <pc:sldMk cId="114145070" sldId="257"/>
            <ac:grpSpMk id="43" creationId="{C5DB3FFE-6B91-7F82-85FD-A8432733E479}"/>
          </ac:grpSpMkLst>
        </pc:grpChg>
        <pc:grpChg chg="add">
          <ac:chgData name="Wall, Matthew" userId="S::wall.ma@pg.com::01fc890f-2e43-428d-bf89-e10cfba5a8cd" providerId="AD" clId="Web-{D355CE80-67E9-4963-B044-26B60D734D3C}" dt="2024-01-25T22:21:37.713" v="353"/>
          <ac:grpSpMkLst>
            <pc:docMk/>
            <pc:sldMk cId="114145070" sldId="257"/>
            <ac:grpSpMk id="55" creationId="{228CD2AB-71ED-73C3-CF5C-FF1A2D2D75EE}"/>
          </ac:grpSpMkLst>
        </pc:grpChg>
        <pc:grpChg chg="add mod">
          <ac:chgData name="Wall, Matthew" userId="S::wall.ma@pg.com::01fc890f-2e43-428d-bf89-e10cfba5a8cd" providerId="AD" clId="Web-{D355CE80-67E9-4963-B044-26B60D734D3C}" dt="2024-01-25T22:36:41.327" v="457" actId="1076"/>
          <ac:grpSpMkLst>
            <pc:docMk/>
            <pc:sldMk cId="114145070" sldId="257"/>
            <ac:grpSpMk id="65" creationId="{3457A7BB-35D0-5E9C-B99B-FAE809A31138}"/>
          </ac:grpSpMkLst>
        </pc:grpChg>
        <pc:picChg chg="add del mod">
          <ac:chgData name="Wall, Matthew" userId="S::wall.ma@pg.com::01fc890f-2e43-428d-bf89-e10cfba5a8cd" providerId="AD" clId="Web-{D355CE80-67E9-4963-B044-26B60D734D3C}" dt="2024-01-25T21:53:40.848" v="187"/>
          <ac:picMkLst>
            <pc:docMk/>
            <pc:sldMk cId="114145070" sldId="257"/>
            <ac:picMk id="6" creationId="{FFAE2A81-AD6E-17F8-8DB4-5443FBC4B12A}"/>
          </ac:picMkLst>
        </pc:picChg>
        <pc:picChg chg="add mod">
          <ac:chgData name="Wall, Matthew" userId="S::wall.ma@pg.com::01fc890f-2e43-428d-bf89-e10cfba5a8cd" providerId="AD" clId="Web-{D355CE80-67E9-4963-B044-26B60D734D3C}" dt="2024-01-25T22:19:37.567" v="345" actId="1076"/>
          <ac:picMkLst>
            <pc:docMk/>
            <pc:sldMk cId="114145070" sldId="257"/>
            <ac:picMk id="53" creationId="{9FCCEA17-12C3-0620-3433-59D6731CBD3A}"/>
          </ac:picMkLst>
        </pc:picChg>
        <pc:picChg chg="add del mod">
          <ac:chgData name="Wall, Matthew" userId="S::wall.ma@pg.com::01fc890f-2e43-428d-bf89-e10cfba5a8cd" providerId="AD" clId="Web-{D355CE80-67E9-4963-B044-26B60D734D3C}" dt="2024-01-25T22:33:14.459" v="423"/>
          <ac:picMkLst>
            <pc:docMk/>
            <pc:sldMk cId="114145070" sldId="257"/>
            <ac:picMk id="63" creationId="{E775333F-2EBC-E909-F124-BE48C980C970}"/>
          </ac:picMkLst>
        </pc:picChg>
        <pc:picChg chg="add del mod">
          <ac:chgData name="Wall, Matthew" userId="S::wall.ma@pg.com::01fc890f-2e43-428d-bf89-e10cfba5a8cd" providerId="AD" clId="Web-{D355CE80-67E9-4963-B044-26B60D734D3C}" dt="2024-01-25T22:35:49.466" v="447"/>
          <ac:picMkLst>
            <pc:docMk/>
            <pc:sldMk cId="114145070" sldId="257"/>
            <ac:picMk id="67" creationId="{02972DED-F474-09E1-DE7D-CA66CAE3F9C3}"/>
          </ac:picMkLst>
        </pc:picChg>
        <pc:cxnChg chg="add del mod">
          <ac:chgData name="Wall, Matthew" userId="S::wall.ma@pg.com::01fc890f-2e43-428d-bf89-e10cfba5a8cd" providerId="AD" clId="Web-{D355CE80-67E9-4963-B044-26B60D734D3C}" dt="2024-01-26T01:02:36.154" v="679"/>
          <ac:cxnSpMkLst>
            <pc:docMk/>
            <pc:sldMk cId="114145070" sldId="257"/>
            <ac:cxnSpMk id="3" creationId="{BF5E4DF5-0A47-B479-D0DB-6EA3ABD5E18D}"/>
          </ac:cxnSpMkLst>
        </pc:cxnChg>
        <pc:cxnChg chg="add mod">
          <ac:chgData name="Wall, Matthew" userId="S::wall.ma@pg.com::01fc890f-2e43-428d-bf89-e10cfba5a8cd" providerId="AD" clId="Web-{D355CE80-67E9-4963-B044-26B60D734D3C}" dt="2024-01-25T23:02:51.567" v="646" actId="1076"/>
          <ac:cxnSpMkLst>
            <pc:docMk/>
            <pc:sldMk cId="114145070" sldId="257"/>
            <ac:cxnSpMk id="68" creationId="{59896C1D-6A35-350C-6BEA-0412D876B0B4}"/>
          </ac:cxnSpMkLst>
        </pc:cxnChg>
        <pc:cxnChg chg="add mod">
          <ac:chgData name="Wall, Matthew" userId="S::wall.ma@pg.com::01fc890f-2e43-428d-bf89-e10cfba5a8cd" providerId="AD" clId="Web-{D355CE80-67E9-4963-B044-26B60D734D3C}" dt="2024-01-25T23:02:51.567" v="647" actId="1076"/>
          <ac:cxnSpMkLst>
            <pc:docMk/>
            <pc:sldMk cId="114145070" sldId="257"/>
            <ac:cxnSpMk id="69" creationId="{892EB85B-DCC6-E8C4-D098-6F560263D83B}"/>
          </ac:cxnSpMkLst>
        </pc:cxnChg>
        <pc:cxnChg chg="add mod">
          <ac:chgData name="Wall, Matthew" userId="S::wall.ma@pg.com::01fc890f-2e43-428d-bf89-e10cfba5a8cd" providerId="AD" clId="Web-{D355CE80-67E9-4963-B044-26B60D734D3C}" dt="2024-01-25T23:02:51.583" v="648" actId="1076"/>
          <ac:cxnSpMkLst>
            <pc:docMk/>
            <pc:sldMk cId="114145070" sldId="257"/>
            <ac:cxnSpMk id="70" creationId="{3DCF595A-56F3-FF1C-0E5F-6ED7CA55060E}"/>
          </ac:cxnSpMkLst>
        </pc:cxnChg>
        <pc:cxnChg chg="add mod">
          <ac:chgData name="Wall, Matthew" userId="S::wall.ma@pg.com::01fc890f-2e43-428d-bf89-e10cfba5a8cd" providerId="AD" clId="Web-{D355CE80-67E9-4963-B044-26B60D734D3C}" dt="2024-01-25T23:02:51.583" v="649" actId="1076"/>
          <ac:cxnSpMkLst>
            <pc:docMk/>
            <pc:sldMk cId="114145070" sldId="257"/>
            <ac:cxnSpMk id="71" creationId="{EB5C708A-F6D1-4628-264D-347277864EBB}"/>
          </ac:cxnSpMkLst>
        </pc:cxnChg>
        <pc:cxnChg chg="add mod">
          <ac:chgData name="Wall, Matthew" userId="S::wall.ma@pg.com::01fc890f-2e43-428d-bf89-e10cfba5a8cd" providerId="AD" clId="Web-{D355CE80-67E9-4963-B044-26B60D734D3C}" dt="2024-01-25T23:02:51.598" v="650" actId="1076"/>
          <ac:cxnSpMkLst>
            <pc:docMk/>
            <pc:sldMk cId="114145070" sldId="257"/>
            <ac:cxnSpMk id="72" creationId="{FF7779D4-F4DF-8B3D-B23D-236C4FECF1A5}"/>
          </ac:cxnSpMkLst>
        </pc:cxnChg>
      </pc:sldChg>
      <pc:sldChg chg="modSp">
        <pc:chgData name="Wall, Matthew" userId="S::wall.ma@pg.com::01fc890f-2e43-428d-bf89-e10cfba5a8cd" providerId="AD" clId="Web-{D355CE80-67E9-4963-B044-26B60D734D3C}" dt="2024-01-25T23:00:25.045" v="640" actId="20577"/>
        <pc:sldMkLst>
          <pc:docMk/>
          <pc:sldMk cId="2265564775" sldId="264"/>
        </pc:sldMkLst>
        <pc:spChg chg="mod">
          <ac:chgData name="Wall, Matthew" userId="S::wall.ma@pg.com::01fc890f-2e43-428d-bf89-e10cfba5a8cd" providerId="AD" clId="Web-{D355CE80-67E9-4963-B044-26B60D734D3C}" dt="2024-01-25T23:00:25.045" v="640" actId="20577"/>
          <ac:spMkLst>
            <pc:docMk/>
            <pc:sldMk cId="2265564775" sldId="264"/>
            <ac:spMk id="3" creationId="{ADE875FB-F524-B96D-6D02-1949C21FE6B7}"/>
          </ac:spMkLst>
        </pc:spChg>
      </pc:sldChg>
      <pc:sldChg chg="addSp delSp modSp add replId">
        <pc:chgData name="Wall, Matthew" userId="S::wall.ma@pg.com::01fc890f-2e43-428d-bf89-e10cfba5a8cd" providerId="AD" clId="Web-{D355CE80-67E9-4963-B044-26B60D734D3C}" dt="2024-01-26T01:14:19.817" v="813"/>
        <pc:sldMkLst>
          <pc:docMk/>
          <pc:sldMk cId="4106565092" sldId="265"/>
        </pc:sldMkLst>
        <pc:spChg chg="add del mod">
          <ac:chgData name="Wall, Matthew" userId="S::wall.ma@pg.com::01fc890f-2e43-428d-bf89-e10cfba5a8cd" providerId="AD" clId="Web-{D355CE80-67E9-4963-B044-26B60D734D3C}" dt="2024-01-26T01:05:06.205" v="790" actId="20577"/>
          <ac:spMkLst>
            <pc:docMk/>
            <pc:sldMk cId="4106565092" sldId="265"/>
            <ac:spMk id="2" creationId="{78F7453F-A651-8EA0-686B-846FBFEAC6E7}"/>
          </ac:spMkLst>
        </pc:spChg>
        <pc:spChg chg="add del mod">
          <ac:chgData name="Wall, Matthew" userId="S::wall.ma@pg.com::01fc890f-2e43-428d-bf89-e10cfba5a8cd" providerId="AD" clId="Web-{D355CE80-67E9-4963-B044-26B60D734D3C}" dt="2024-01-26T01:04:41.111" v="739"/>
          <ac:spMkLst>
            <pc:docMk/>
            <pc:sldMk cId="4106565092" sldId="265"/>
            <ac:spMk id="4" creationId="{24123F79-CC11-AD7E-08EA-03FE0E9AE70B}"/>
          </ac:spMkLst>
        </pc:spChg>
        <pc:spChg chg="add del">
          <ac:chgData name="Wall, Matthew" userId="S::wall.ma@pg.com::01fc890f-2e43-428d-bf89-e10cfba5a8cd" providerId="AD" clId="Web-{D355CE80-67E9-4963-B044-26B60D734D3C}" dt="2024-01-26T01:14:19.817" v="813"/>
          <ac:spMkLst>
            <pc:docMk/>
            <pc:sldMk cId="4106565092" sldId="265"/>
            <ac:spMk id="5" creationId="{E685E385-549E-ACEF-8851-C899F42442CE}"/>
          </ac:spMkLst>
        </pc:spChg>
        <pc:spChg chg="add del mod">
          <ac:chgData name="Wall, Matthew" userId="S::wall.ma@pg.com::01fc890f-2e43-428d-bf89-e10cfba5a8cd" providerId="AD" clId="Web-{D355CE80-67E9-4963-B044-26B60D734D3C}" dt="2024-01-26T01:13:48.628" v="806"/>
          <ac:spMkLst>
            <pc:docMk/>
            <pc:sldMk cId="4106565092" sldId="265"/>
            <ac:spMk id="6" creationId="{E16A9ADE-58D6-A379-D3F1-4DA021C6C6BB}"/>
          </ac:spMkLst>
        </pc:spChg>
        <pc:spChg chg="add del mod">
          <ac:chgData name="Wall, Matthew" userId="S::wall.ma@pg.com::01fc890f-2e43-428d-bf89-e10cfba5a8cd" providerId="AD" clId="Web-{D355CE80-67E9-4963-B044-26B60D734D3C}" dt="2024-01-26T01:14:15.786" v="812"/>
          <ac:spMkLst>
            <pc:docMk/>
            <pc:sldMk cId="4106565092" sldId="265"/>
            <ac:spMk id="7" creationId="{943F010D-27A5-6A20-DE76-D713C061E992}"/>
          </ac:spMkLst>
        </pc:spChg>
        <pc:spChg chg="add del mod">
          <ac:chgData name="Wall, Matthew" userId="S::wall.ma@pg.com::01fc890f-2e43-428d-bf89-e10cfba5a8cd" providerId="AD" clId="Web-{D355CE80-67E9-4963-B044-26B60D734D3C}" dt="2024-01-26T01:13:40.159" v="804"/>
          <ac:spMkLst>
            <pc:docMk/>
            <pc:sldMk cId="4106565092" sldId="265"/>
            <ac:spMk id="8" creationId="{597ED91C-7B98-7F32-80FD-0B13BA93845E}"/>
          </ac:spMkLst>
        </pc:spChg>
        <pc:spChg chg="add del mod">
          <ac:chgData name="Wall, Matthew" userId="S::wall.ma@pg.com::01fc890f-2e43-428d-bf89-e10cfba5a8cd" providerId="AD" clId="Web-{D355CE80-67E9-4963-B044-26B60D734D3C}" dt="2024-01-26T01:14:13.504" v="811"/>
          <ac:spMkLst>
            <pc:docMk/>
            <pc:sldMk cId="4106565092" sldId="265"/>
            <ac:spMk id="9" creationId="{492ADDAE-323D-77C6-250E-A504ACA3E95D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83"/>
          <ac:spMkLst>
            <pc:docMk/>
            <pc:sldMk cId="4106565092" sldId="265"/>
            <ac:spMk id="10" creationId="{BBBAA6D2-E0C9-64FF-6661-D56F4F3BEDB9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82"/>
          <ac:spMkLst>
            <pc:docMk/>
            <pc:sldMk cId="4106565092" sldId="265"/>
            <ac:spMk id="11" creationId="{3B529EF4-6B4B-7BBA-1969-B78834E368EE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81"/>
          <ac:spMkLst>
            <pc:docMk/>
            <pc:sldMk cId="4106565092" sldId="265"/>
            <ac:spMk id="12" creationId="{2E1CB8AD-AD35-B12F-90DC-798D2E202FE5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80"/>
          <ac:spMkLst>
            <pc:docMk/>
            <pc:sldMk cId="4106565092" sldId="265"/>
            <ac:spMk id="13" creationId="{8287566B-8701-74CB-0030-0080AAB0D5D4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9"/>
          <ac:spMkLst>
            <pc:docMk/>
            <pc:sldMk cId="4106565092" sldId="265"/>
            <ac:spMk id="14" creationId="{5F8C8AAE-7AC6-40D4-2173-3033EFC71A9B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8"/>
          <ac:spMkLst>
            <pc:docMk/>
            <pc:sldMk cId="4106565092" sldId="265"/>
            <ac:spMk id="15" creationId="{1AC3DC04-8A00-FAFB-295B-C6FE958F2855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7"/>
          <ac:spMkLst>
            <pc:docMk/>
            <pc:sldMk cId="4106565092" sldId="265"/>
            <ac:spMk id="16" creationId="{516F540D-609A-C42E-A635-8D944666EDDE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6"/>
          <ac:spMkLst>
            <pc:docMk/>
            <pc:sldMk cId="4106565092" sldId="265"/>
            <ac:spMk id="17" creationId="{B16B3D6F-677B-F126-CAD9-5271805CC18C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5"/>
          <ac:spMkLst>
            <pc:docMk/>
            <pc:sldMk cId="4106565092" sldId="265"/>
            <ac:spMk id="18" creationId="{EFFCEB0D-8738-6712-9C74-C14E6C341649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4"/>
          <ac:spMkLst>
            <pc:docMk/>
            <pc:sldMk cId="4106565092" sldId="265"/>
            <ac:spMk id="19" creationId="{92769B47-BC94-4570-3F8F-9DF28A8BFDBA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3"/>
          <ac:spMkLst>
            <pc:docMk/>
            <pc:sldMk cId="4106565092" sldId="265"/>
            <ac:spMk id="20" creationId="{5F587CCE-04D6-94C5-4032-FB7057B52A84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2"/>
          <ac:spMkLst>
            <pc:docMk/>
            <pc:sldMk cId="4106565092" sldId="265"/>
            <ac:spMk id="21" creationId="{DD81B453-7BB2-E79F-E776-DB7518ECEFB8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1"/>
          <ac:spMkLst>
            <pc:docMk/>
            <pc:sldMk cId="4106565092" sldId="265"/>
            <ac:spMk id="28" creationId="{B5D1FF01-D102-5880-FEDA-71692FF38175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70"/>
          <ac:spMkLst>
            <pc:docMk/>
            <pc:sldMk cId="4106565092" sldId="265"/>
            <ac:spMk id="29" creationId="{D7594880-C4A5-6F84-BAAF-BD292D7358DB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9"/>
          <ac:spMkLst>
            <pc:docMk/>
            <pc:sldMk cId="4106565092" sldId="265"/>
            <ac:spMk id="30" creationId="{8CF7D0FC-BA96-C2A9-1EBD-13BA7768D378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8"/>
          <ac:spMkLst>
            <pc:docMk/>
            <pc:sldMk cId="4106565092" sldId="265"/>
            <ac:spMk id="31" creationId="{8582525F-8781-17D9-088C-DDE968A3577A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7"/>
          <ac:spMkLst>
            <pc:docMk/>
            <pc:sldMk cId="4106565092" sldId="265"/>
            <ac:spMk id="32" creationId="{17D2D7AC-E6F0-73A2-BF78-06F8E678E5F8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6"/>
          <ac:spMkLst>
            <pc:docMk/>
            <pc:sldMk cId="4106565092" sldId="265"/>
            <ac:spMk id="33" creationId="{4F09795D-E13A-E1B4-39AF-951298FEC89E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5"/>
          <ac:spMkLst>
            <pc:docMk/>
            <pc:sldMk cId="4106565092" sldId="265"/>
            <ac:spMk id="34" creationId="{426FB907-4471-38A9-FA93-7E51663A09AD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4"/>
          <ac:spMkLst>
            <pc:docMk/>
            <pc:sldMk cId="4106565092" sldId="265"/>
            <ac:spMk id="35" creationId="{31927FC4-F311-C344-D66B-C2B4B9E279FA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84"/>
          <ac:spMkLst>
            <pc:docMk/>
            <pc:sldMk cId="4106565092" sldId="265"/>
            <ac:spMk id="36" creationId="{BDF5002D-DEFB-60C1-C53D-C5814778FBAF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3"/>
          <ac:spMkLst>
            <pc:docMk/>
            <pc:sldMk cId="4106565092" sldId="265"/>
            <ac:spMk id="37" creationId="{DB09665E-DEE6-9699-D7B6-04060C74B308}"/>
          </ac:spMkLst>
        </pc:spChg>
        <pc:spChg chg="del topLvl">
          <ac:chgData name="Wall, Matthew" userId="S::wall.ma@pg.com::01fc890f-2e43-428d-bf89-e10cfba5a8cd" providerId="AD" clId="Web-{D355CE80-67E9-4963-B044-26B60D734D3C}" dt="2024-01-26T01:09:24.167" v="795"/>
          <ac:spMkLst>
            <pc:docMk/>
            <pc:sldMk cId="4106565092" sldId="265"/>
            <ac:spMk id="54" creationId="{26E6E295-CA04-DED5-AAF0-E87CB4A4EF71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1"/>
          <ac:spMkLst>
            <pc:docMk/>
            <pc:sldMk cId="4106565092" sldId="265"/>
            <ac:spMk id="57" creationId="{0A6AE62A-C980-6876-7A57-D3191F65E527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60"/>
          <ac:spMkLst>
            <pc:docMk/>
            <pc:sldMk cId="4106565092" sldId="265"/>
            <ac:spMk id="58" creationId="{3A67A86F-3D10-4BA7-0EC5-0EFF55AACD6B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59"/>
          <ac:spMkLst>
            <pc:docMk/>
            <pc:sldMk cId="4106565092" sldId="265"/>
            <ac:spMk id="59" creationId="{B5F2382C-6702-F0F8-6417-E6BB3A663FC6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58"/>
          <ac:spMkLst>
            <pc:docMk/>
            <pc:sldMk cId="4106565092" sldId="265"/>
            <ac:spMk id="60" creationId="{22B05E3A-FA26-1F51-B55D-14D2B08AE42A}"/>
          </ac:spMkLst>
        </pc:spChg>
        <pc:spChg chg="add del">
          <ac:chgData name="Wall, Matthew" userId="S::wall.ma@pg.com::01fc890f-2e43-428d-bf89-e10cfba5a8cd" providerId="AD" clId="Web-{D355CE80-67E9-4963-B044-26B60D734D3C}" dt="2024-01-26T01:04:47.377" v="756"/>
          <ac:spMkLst>
            <pc:docMk/>
            <pc:sldMk cId="4106565092" sldId="265"/>
            <ac:spMk id="66" creationId="{78A957DF-831F-9604-A8DC-1B263D116F23}"/>
          </ac:spMkLst>
        </pc:spChg>
        <pc:grpChg chg="add del">
          <ac:chgData name="Wall, Matthew" userId="S::wall.ma@pg.com::01fc890f-2e43-428d-bf89-e10cfba5a8cd" providerId="AD" clId="Web-{D355CE80-67E9-4963-B044-26B60D734D3C}" dt="2024-01-26T01:04:47.377" v="762"/>
          <ac:grpSpMkLst>
            <pc:docMk/>
            <pc:sldMk cId="4106565092" sldId="265"/>
            <ac:grpSpMk id="43" creationId="{E55F40CB-A00F-4699-BDAC-4FD41EBBF792}"/>
          </ac:grpSpMkLst>
        </pc:grpChg>
        <pc:grpChg chg="del">
          <ac:chgData name="Wall, Matthew" userId="S::wall.ma@pg.com::01fc890f-2e43-428d-bf89-e10cfba5a8cd" providerId="AD" clId="Web-{D355CE80-67E9-4963-B044-26B60D734D3C}" dt="2024-01-26T01:09:21.432" v="794"/>
          <ac:grpSpMkLst>
            <pc:docMk/>
            <pc:sldMk cId="4106565092" sldId="265"/>
            <ac:grpSpMk id="55" creationId="{E73E81C5-B35C-FE27-AA9A-88E0ADE53343}"/>
          </ac:grpSpMkLst>
        </pc:grpChg>
        <pc:grpChg chg="add del">
          <ac:chgData name="Wall, Matthew" userId="S::wall.ma@pg.com::01fc890f-2e43-428d-bf89-e10cfba5a8cd" providerId="AD" clId="Web-{D355CE80-67E9-4963-B044-26B60D734D3C}" dt="2024-01-26T01:04:47.377" v="757"/>
          <ac:grpSpMkLst>
            <pc:docMk/>
            <pc:sldMk cId="4106565092" sldId="265"/>
            <ac:grpSpMk id="65" creationId="{B6029A62-7D88-0BF2-2EC7-DD9D381B753C}"/>
          </ac:grpSpMkLst>
        </pc:grpChg>
        <pc:picChg chg="del mod topLvl">
          <ac:chgData name="Wall, Matthew" userId="S::wall.ma@pg.com::01fc890f-2e43-428d-bf89-e10cfba5a8cd" providerId="AD" clId="Web-{D355CE80-67E9-4963-B044-26B60D734D3C}" dt="2024-01-26T01:09:21.432" v="794"/>
          <ac:picMkLst>
            <pc:docMk/>
            <pc:sldMk cId="4106565092" sldId="265"/>
            <ac:picMk id="53" creationId="{D7EF635E-9C27-45E7-739F-F8723106CE6E}"/>
          </ac:picMkLst>
        </pc:picChg>
        <pc:cxnChg chg="add del">
          <ac:chgData name="Wall, Matthew" userId="S::wall.ma@pg.com::01fc890f-2e43-428d-bf89-e10cfba5a8cd" providerId="AD" clId="Web-{D355CE80-67E9-4963-B044-26B60D734D3C}" dt="2024-01-26T01:04:47.377" v="755"/>
          <ac:cxnSpMkLst>
            <pc:docMk/>
            <pc:sldMk cId="4106565092" sldId="265"/>
            <ac:cxnSpMk id="68" creationId="{B8B4056A-539A-BC1A-D6FC-FE1E95BB3AAB}"/>
          </ac:cxnSpMkLst>
        </pc:cxnChg>
        <pc:cxnChg chg="add del">
          <ac:chgData name="Wall, Matthew" userId="S::wall.ma@pg.com::01fc890f-2e43-428d-bf89-e10cfba5a8cd" providerId="AD" clId="Web-{D355CE80-67E9-4963-B044-26B60D734D3C}" dt="2024-01-26T01:04:47.377" v="754"/>
          <ac:cxnSpMkLst>
            <pc:docMk/>
            <pc:sldMk cId="4106565092" sldId="265"/>
            <ac:cxnSpMk id="69" creationId="{F4650640-FA3E-EA17-0A64-25B80E853D7D}"/>
          </ac:cxnSpMkLst>
        </pc:cxnChg>
        <pc:cxnChg chg="add del">
          <ac:chgData name="Wall, Matthew" userId="S::wall.ma@pg.com::01fc890f-2e43-428d-bf89-e10cfba5a8cd" providerId="AD" clId="Web-{D355CE80-67E9-4963-B044-26B60D734D3C}" dt="2024-01-26T01:04:47.377" v="753"/>
          <ac:cxnSpMkLst>
            <pc:docMk/>
            <pc:sldMk cId="4106565092" sldId="265"/>
            <ac:cxnSpMk id="70" creationId="{4993E1A3-B812-A506-BDDB-6DAB2190B2C9}"/>
          </ac:cxnSpMkLst>
        </pc:cxnChg>
        <pc:cxnChg chg="add del">
          <ac:chgData name="Wall, Matthew" userId="S::wall.ma@pg.com::01fc890f-2e43-428d-bf89-e10cfba5a8cd" providerId="AD" clId="Web-{D355CE80-67E9-4963-B044-26B60D734D3C}" dt="2024-01-26T01:04:47.377" v="752"/>
          <ac:cxnSpMkLst>
            <pc:docMk/>
            <pc:sldMk cId="4106565092" sldId="265"/>
            <ac:cxnSpMk id="71" creationId="{85ED7DCD-F74C-2A85-EE3D-4A84DE082F14}"/>
          </ac:cxnSpMkLst>
        </pc:cxnChg>
        <pc:cxnChg chg="add del">
          <ac:chgData name="Wall, Matthew" userId="S::wall.ma@pg.com::01fc890f-2e43-428d-bf89-e10cfba5a8cd" providerId="AD" clId="Web-{D355CE80-67E9-4963-B044-26B60D734D3C}" dt="2024-01-26T01:04:47.377" v="751"/>
          <ac:cxnSpMkLst>
            <pc:docMk/>
            <pc:sldMk cId="4106565092" sldId="265"/>
            <ac:cxnSpMk id="72" creationId="{BDBA9D08-E921-5205-E95F-5F8865CC7F9A}"/>
          </ac:cxnSpMkLst>
        </pc:cxnChg>
      </pc:sldChg>
    </pc:docChg>
  </pc:docChgLst>
  <pc:docChgLst>
    <pc:chgData name="Synakowski, Stuart" userId="S::synakowski.sr@pg.com::687bfc6c-4f7e-40ef-b8b6-5a7459a96e7b" providerId="AD" clId="Web-{7DA192A5-C86E-4FD5-8BBF-75F52C88549B}"/>
    <pc:docChg chg="addSld modSld sldOrd addMainMaster delMainMaster">
      <pc:chgData name="Synakowski, Stuart" userId="S::synakowski.sr@pg.com::687bfc6c-4f7e-40ef-b8b6-5a7459a96e7b" providerId="AD" clId="Web-{7DA192A5-C86E-4FD5-8BBF-75F52C88549B}" dt="2024-01-25T17:50:14.380" v="392" actId="20577"/>
      <pc:docMkLst>
        <pc:docMk/>
      </pc:docMkLst>
      <pc:sldChg chg="modSp mod modClrScheme chgLayout">
        <pc:chgData name="Synakowski, Stuart" userId="S::synakowski.sr@pg.com::687bfc6c-4f7e-40ef-b8b6-5a7459a96e7b" providerId="AD" clId="Web-{7DA192A5-C86E-4FD5-8BBF-75F52C88549B}" dt="2024-01-25T16:37:38.426" v="338" actId="20577"/>
        <pc:sldMkLst>
          <pc:docMk/>
          <pc:sldMk cId="109857222" sldId="256"/>
        </pc:sldMkLst>
        <pc:spChg chg="mod ord">
          <ac:chgData name="Synakowski, Stuart" userId="S::synakowski.sr@pg.com::687bfc6c-4f7e-40ef-b8b6-5a7459a96e7b" providerId="AD" clId="Web-{7DA192A5-C86E-4FD5-8BBF-75F52C88549B}" dt="2024-01-25T16:37:38.426" v="33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ynakowski, Stuart" userId="S::synakowski.sr@pg.com::687bfc6c-4f7e-40ef-b8b6-5a7459a96e7b" providerId="AD" clId="Web-{7DA192A5-C86E-4FD5-8BBF-75F52C88549B}" dt="2024-01-25T16:11:09.104" v="11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Synakowski, Stuart" userId="S::synakowski.sr@pg.com::687bfc6c-4f7e-40ef-b8b6-5a7459a96e7b" providerId="AD" clId="Web-{7DA192A5-C86E-4FD5-8BBF-75F52C88549B}" dt="2024-01-25T16:37:51.223" v="359" actId="20577"/>
        <pc:sldMkLst>
          <pc:docMk/>
          <pc:sldMk cId="114145070" sldId="257"/>
        </pc:sldMkLst>
        <pc:spChg chg="mod ord">
          <ac:chgData name="Synakowski, Stuart" userId="S::synakowski.sr@pg.com::687bfc6c-4f7e-40ef-b8b6-5a7459a96e7b" providerId="AD" clId="Web-{7DA192A5-C86E-4FD5-8BBF-75F52C88549B}" dt="2024-01-25T15:53:31.706" v="48"/>
          <ac:spMkLst>
            <pc:docMk/>
            <pc:sldMk cId="114145070" sldId="257"/>
            <ac:spMk id="2" creationId="{CF7C31C1-C8EA-814E-8629-C9309DA52081}"/>
          </ac:spMkLst>
        </pc:spChg>
        <pc:spChg chg="mod ord">
          <ac:chgData name="Synakowski, Stuart" userId="S::synakowski.sr@pg.com::687bfc6c-4f7e-40ef-b8b6-5a7459a96e7b" providerId="AD" clId="Web-{7DA192A5-C86E-4FD5-8BBF-75F52C88549B}" dt="2024-01-25T16:37:51.223" v="359" actId="20577"/>
          <ac:spMkLst>
            <pc:docMk/>
            <pc:sldMk cId="114145070" sldId="257"/>
            <ac:spMk id="3" creationId="{F53D94B1-1CD7-6DEC-1D0B-348C318AAB23}"/>
          </ac:spMkLst>
        </pc:spChg>
      </pc:sldChg>
      <pc:sldChg chg="addSp delSp modSp new ord">
        <pc:chgData name="Synakowski, Stuart" userId="S::synakowski.sr@pg.com::687bfc6c-4f7e-40ef-b8b6-5a7459a96e7b" providerId="AD" clId="Web-{7DA192A5-C86E-4FD5-8BBF-75F52C88549B}" dt="2024-01-25T16:37:54.520" v="360" actId="1076"/>
        <pc:sldMkLst>
          <pc:docMk/>
          <pc:sldMk cId="306750892" sldId="258"/>
        </pc:sldMkLst>
        <pc:spChg chg="mod">
          <ac:chgData name="Synakowski, Stuart" userId="S::synakowski.sr@pg.com::687bfc6c-4f7e-40ef-b8b6-5a7459a96e7b" providerId="AD" clId="Web-{7DA192A5-C86E-4FD5-8BBF-75F52C88549B}" dt="2024-01-25T15:53:45.582" v="52" actId="20577"/>
          <ac:spMkLst>
            <pc:docMk/>
            <pc:sldMk cId="306750892" sldId="258"/>
            <ac:spMk id="2" creationId="{7845392F-2B6B-4468-EC54-281C625F875E}"/>
          </ac:spMkLst>
        </pc:spChg>
        <pc:spChg chg="del">
          <ac:chgData name="Synakowski, Stuart" userId="S::synakowski.sr@pg.com::687bfc6c-4f7e-40ef-b8b6-5a7459a96e7b" providerId="AD" clId="Web-{7DA192A5-C86E-4FD5-8BBF-75F52C88549B}" dt="2024-01-25T16:19:02.902" v="173"/>
          <ac:spMkLst>
            <pc:docMk/>
            <pc:sldMk cId="306750892" sldId="258"/>
            <ac:spMk id="3" creationId="{BC5C76E1-A984-1DE9-5F59-884D930D50C3}"/>
          </ac:spMkLst>
        </pc:spChg>
        <pc:picChg chg="add mod ord">
          <ac:chgData name="Synakowski, Stuart" userId="S::synakowski.sr@pg.com::687bfc6c-4f7e-40ef-b8b6-5a7459a96e7b" providerId="AD" clId="Web-{7DA192A5-C86E-4FD5-8BBF-75F52C88549B}" dt="2024-01-25T16:37:54.520" v="360" actId="1076"/>
          <ac:picMkLst>
            <pc:docMk/>
            <pc:sldMk cId="306750892" sldId="258"/>
            <ac:picMk id="4" creationId="{CD62C9E9-617C-2324-C745-95E4DDC71529}"/>
          </ac:picMkLst>
        </pc:picChg>
      </pc:sldChg>
      <pc:sldChg chg="modSp new">
        <pc:chgData name="Synakowski, Stuart" userId="S::synakowski.sr@pg.com::687bfc6c-4f7e-40ef-b8b6-5a7459a96e7b" providerId="AD" clId="Web-{7DA192A5-C86E-4FD5-8BBF-75F52C88549B}" dt="2024-01-25T17:43:58.935" v="386" actId="20577"/>
        <pc:sldMkLst>
          <pc:docMk/>
          <pc:sldMk cId="1250376360" sldId="259"/>
        </pc:sldMkLst>
        <pc:spChg chg="mod">
          <ac:chgData name="Synakowski, Stuart" userId="S::synakowski.sr@pg.com::687bfc6c-4f7e-40ef-b8b6-5a7459a96e7b" providerId="AD" clId="Web-{7DA192A5-C86E-4FD5-8BBF-75F52C88549B}" dt="2024-01-25T15:53:51.973" v="55" actId="20577"/>
          <ac:spMkLst>
            <pc:docMk/>
            <pc:sldMk cId="1250376360" sldId="259"/>
            <ac:spMk id="2" creationId="{EDD70CF9-FC83-7120-8FF3-47C0DD1A8336}"/>
          </ac:spMkLst>
        </pc:spChg>
        <pc:spChg chg="mod">
          <ac:chgData name="Synakowski, Stuart" userId="S::synakowski.sr@pg.com::687bfc6c-4f7e-40ef-b8b6-5a7459a96e7b" providerId="AD" clId="Web-{7DA192A5-C86E-4FD5-8BBF-75F52C88549B}" dt="2024-01-25T17:43:58.935" v="386" actId="20577"/>
          <ac:spMkLst>
            <pc:docMk/>
            <pc:sldMk cId="1250376360" sldId="259"/>
            <ac:spMk id="3" creationId="{F16E3FB4-4A9F-C3E1-BC38-F8E8AC20184F}"/>
          </ac:spMkLst>
        </pc:spChg>
      </pc:sldChg>
      <pc:sldChg chg="modSp new">
        <pc:chgData name="Synakowski, Stuart" userId="S::synakowski.sr@pg.com::687bfc6c-4f7e-40ef-b8b6-5a7459a96e7b" providerId="AD" clId="Web-{7DA192A5-C86E-4FD5-8BBF-75F52C88549B}" dt="2024-01-25T16:37:29.004" v="335" actId="20577"/>
        <pc:sldMkLst>
          <pc:docMk/>
          <pc:sldMk cId="616738368" sldId="260"/>
        </pc:sldMkLst>
        <pc:spChg chg="mod">
          <ac:chgData name="Synakowski, Stuart" userId="S::synakowski.sr@pg.com::687bfc6c-4f7e-40ef-b8b6-5a7459a96e7b" providerId="AD" clId="Web-{7DA192A5-C86E-4FD5-8BBF-75F52C88549B}" dt="2024-01-25T15:54:15.302" v="62" actId="20577"/>
          <ac:spMkLst>
            <pc:docMk/>
            <pc:sldMk cId="616738368" sldId="260"/>
            <ac:spMk id="2" creationId="{14B53D87-4E6A-2428-0C00-53B6CFBE1C11}"/>
          </ac:spMkLst>
        </pc:spChg>
        <pc:spChg chg="mod">
          <ac:chgData name="Synakowski, Stuart" userId="S::synakowski.sr@pg.com::687bfc6c-4f7e-40ef-b8b6-5a7459a96e7b" providerId="AD" clId="Web-{7DA192A5-C86E-4FD5-8BBF-75F52C88549B}" dt="2024-01-25T16:37:29.004" v="335" actId="20577"/>
          <ac:spMkLst>
            <pc:docMk/>
            <pc:sldMk cId="616738368" sldId="260"/>
            <ac:spMk id="3" creationId="{6A7021A4-E01F-4510-DFF9-BA335B0BA5F0}"/>
          </ac:spMkLst>
        </pc:spChg>
      </pc:sldChg>
      <pc:sldChg chg="modSp new">
        <pc:chgData name="Synakowski, Stuart" userId="S::synakowski.sr@pg.com::687bfc6c-4f7e-40ef-b8b6-5a7459a96e7b" providerId="AD" clId="Web-{7DA192A5-C86E-4FD5-8BBF-75F52C88549B}" dt="2024-01-25T15:55:22.710" v="97" actId="20577"/>
        <pc:sldMkLst>
          <pc:docMk/>
          <pc:sldMk cId="58406032" sldId="261"/>
        </pc:sldMkLst>
        <pc:spChg chg="mod">
          <ac:chgData name="Synakowski, Stuart" userId="S::synakowski.sr@pg.com::687bfc6c-4f7e-40ef-b8b6-5a7459a96e7b" providerId="AD" clId="Web-{7DA192A5-C86E-4FD5-8BBF-75F52C88549B}" dt="2024-01-25T15:54:28.083" v="80" actId="20577"/>
          <ac:spMkLst>
            <pc:docMk/>
            <pc:sldMk cId="58406032" sldId="261"/>
            <ac:spMk id="2" creationId="{02D2B534-9CAF-9B27-DEFA-244ADFC29FDD}"/>
          </ac:spMkLst>
        </pc:spChg>
        <pc:spChg chg="mod">
          <ac:chgData name="Synakowski, Stuart" userId="S::synakowski.sr@pg.com::687bfc6c-4f7e-40ef-b8b6-5a7459a96e7b" providerId="AD" clId="Web-{7DA192A5-C86E-4FD5-8BBF-75F52C88549B}" dt="2024-01-25T15:55:22.710" v="97" actId="20577"/>
          <ac:spMkLst>
            <pc:docMk/>
            <pc:sldMk cId="58406032" sldId="261"/>
            <ac:spMk id="3" creationId="{D0897C7A-E2DE-AC11-936A-0EE789508F30}"/>
          </ac:spMkLst>
        </pc:spChg>
      </pc:sldChg>
      <pc:sldChg chg="modSp new">
        <pc:chgData name="Synakowski, Stuart" userId="S::synakowski.sr@pg.com::687bfc6c-4f7e-40ef-b8b6-5a7459a96e7b" providerId="AD" clId="Web-{7DA192A5-C86E-4FD5-8BBF-75F52C88549B}" dt="2024-01-25T16:20:31.045" v="221" actId="20577"/>
        <pc:sldMkLst>
          <pc:docMk/>
          <pc:sldMk cId="556162067" sldId="262"/>
        </pc:sldMkLst>
        <pc:spChg chg="mod">
          <ac:chgData name="Synakowski, Stuart" userId="S::synakowski.sr@pg.com::687bfc6c-4f7e-40ef-b8b6-5a7459a96e7b" providerId="AD" clId="Web-{7DA192A5-C86E-4FD5-8BBF-75F52C88549B}" dt="2024-01-25T16:20:27.280" v="210" actId="20577"/>
          <ac:spMkLst>
            <pc:docMk/>
            <pc:sldMk cId="556162067" sldId="262"/>
            <ac:spMk id="2" creationId="{DAE4729C-E6D7-2837-751D-5FBD225A42AD}"/>
          </ac:spMkLst>
        </pc:spChg>
        <pc:spChg chg="mod">
          <ac:chgData name="Synakowski, Stuart" userId="S::synakowski.sr@pg.com::687bfc6c-4f7e-40ef-b8b6-5a7459a96e7b" providerId="AD" clId="Web-{7DA192A5-C86E-4FD5-8BBF-75F52C88549B}" dt="2024-01-25T16:20:31.045" v="221" actId="20577"/>
          <ac:spMkLst>
            <pc:docMk/>
            <pc:sldMk cId="556162067" sldId="262"/>
            <ac:spMk id="3" creationId="{C9028592-D0C7-FA85-C943-616294B32D1E}"/>
          </ac:spMkLst>
        </pc:spChg>
      </pc:sldChg>
      <pc:sldChg chg="new">
        <pc:chgData name="Synakowski, Stuart" userId="S::synakowski.sr@pg.com::687bfc6c-4f7e-40ef-b8b6-5a7459a96e7b" providerId="AD" clId="Web-{7DA192A5-C86E-4FD5-8BBF-75F52C88549B}" dt="2024-01-25T16:20:44.515" v="222"/>
        <pc:sldMkLst>
          <pc:docMk/>
          <pc:sldMk cId="539428689" sldId="263"/>
        </pc:sldMkLst>
      </pc:sldChg>
      <pc:sldChg chg="modSp new">
        <pc:chgData name="Synakowski, Stuart" userId="S::synakowski.sr@pg.com::687bfc6c-4f7e-40ef-b8b6-5a7459a96e7b" providerId="AD" clId="Web-{7DA192A5-C86E-4FD5-8BBF-75F52C88549B}" dt="2024-01-25T17:50:14.380" v="392" actId="20577"/>
        <pc:sldMkLst>
          <pc:docMk/>
          <pc:sldMk cId="2265564775" sldId="264"/>
        </pc:sldMkLst>
        <pc:spChg chg="mod">
          <ac:chgData name="Synakowski, Stuart" userId="S::synakowski.sr@pg.com::687bfc6c-4f7e-40ef-b8b6-5a7459a96e7b" providerId="AD" clId="Web-{7DA192A5-C86E-4FD5-8BBF-75F52C88549B}" dt="2024-01-25T17:50:14.380" v="392" actId="20577"/>
          <ac:spMkLst>
            <pc:docMk/>
            <pc:sldMk cId="2265564775" sldId="264"/>
            <ac:spMk id="2" creationId="{DCFC908D-1A3C-6748-B28E-95F0F510DCB6}"/>
          </ac:spMkLst>
        </pc:spChg>
      </pc:sldChg>
      <pc:sldMasterChg chg="del delSldLayout">
        <pc:chgData name="Synakowski, Stuart" userId="S::synakowski.sr@pg.com::687bfc6c-4f7e-40ef-b8b6-5a7459a96e7b" providerId="AD" clId="Web-{7DA192A5-C86E-4FD5-8BBF-75F52C88549B}" dt="2024-01-25T15:53:31.706" v="48"/>
        <pc:sldMasterMkLst>
          <pc:docMk/>
          <pc:sldMasterMk cId="2460954070" sldId="2147483660"/>
        </pc:sldMasterMkLst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ynakowski, Stuart" userId="S::synakowski.sr@pg.com::687bfc6c-4f7e-40ef-b8b6-5a7459a96e7b" providerId="AD" clId="Web-{7DA192A5-C86E-4FD5-8BBF-75F52C88549B}" dt="2024-01-25T15:53:31.706" v="48"/>
        <pc:sldMasterMkLst>
          <pc:docMk/>
          <pc:sldMasterMk cId="913906665" sldId="2147483672"/>
        </pc:sldMasterMkLst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2750531112" sldId="2147483673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4059863974" sldId="2147483674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760491207" sldId="2147483675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1047367700" sldId="2147483676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430234524" sldId="2147483677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557518382" sldId="2147483678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806785520" sldId="2147483679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396729706" sldId="2147483680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2022298357" sldId="2147483681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3313532610" sldId="2147483682"/>
          </pc:sldLayoutMkLst>
        </pc:sldLayoutChg>
        <pc:sldLayoutChg chg="add mod replId">
          <pc:chgData name="Synakowski, Stuart" userId="S::synakowski.sr@pg.com::687bfc6c-4f7e-40ef-b8b6-5a7459a96e7b" providerId="AD" clId="Web-{7DA192A5-C86E-4FD5-8BBF-75F52C88549B}" dt="2024-01-25T15:53:31.706" v="48"/>
          <pc:sldLayoutMkLst>
            <pc:docMk/>
            <pc:sldMasterMk cId="913906665" sldId="2147483672"/>
            <pc:sldLayoutMk cId="2808515073" sldId="2147483683"/>
          </pc:sldLayoutMkLst>
        </pc:sldLayoutChg>
      </pc:sldMasterChg>
    </pc:docChg>
  </pc:docChgLst>
  <pc:docChgLst>
    <pc:chgData name="Wall, Matthew" userId="S::wall.ma@pg.com::01fc890f-2e43-428d-bf89-e10cfba5a8cd" providerId="AD" clId="Web-{4E7ACB6E-3230-470D-8B44-A311A72C76B8}"/>
    <pc:docChg chg="addSld delSld modSld">
      <pc:chgData name="Wall, Matthew" userId="S::wall.ma@pg.com::01fc890f-2e43-428d-bf89-e10cfba5a8cd" providerId="AD" clId="Web-{4E7ACB6E-3230-470D-8B44-A311A72C76B8}" dt="2024-01-26T03:27:21.036" v="58"/>
      <pc:docMkLst>
        <pc:docMk/>
      </pc:docMkLst>
      <pc:sldChg chg="add del">
        <pc:chgData name="Wall, Matthew" userId="S::wall.ma@pg.com::01fc890f-2e43-428d-bf89-e10cfba5a8cd" providerId="AD" clId="Web-{4E7ACB6E-3230-470D-8B44-A311A72C76B8}" dt="2024-01-26T03:27:21.036" v="58"/>
        <pc:sldMkLst>
          <pc:docMk/>
          <pc:sldMk cId="114145070" sldId="257"/>
        </pc:sldMkLst>
      </pc:sldChg>
      <pc:sldChg chg="add del">
        <pc:chgData name="Wall, Matthew" userId="S::wall.ma@pg.com::01fc890f-2e43-428d-bf89-e10cfba5a8cd" providerId="AD" clId="Web-{4E7ACB6E-3230-470D-8B44-A311A72C76B8}" dt="2024-01-26T03:27:20.770" v="57"/>
        <pc:sldMkLst>
          <pc:docMk/>
          <pc:sldMk cId="2265564775" sldId="264"/>
        </pc:sldMkLst>
      </pc:sldChg>
      <pc:sldChg chg="addSp delSp modSp del">
        <pc:chgData name="Wall, Matthew" userId="S::wall.ma@pg.com::01fc890f-2e43-428d-bf89-e10cfba5a8cd" providerId="AD" clId="Web-{4E7ACB6E-3230-470D-8B44-A311A72C76B8}" dt="2024-01-26T01:46:20.051" v="51"/>
        <pc:sldMkLst>
          <pc:docMk/>
          <pc:sldMk cId="4106565092" sldId="265"/>
        </pc:sldMkLst>
        <pc:spChg chg="add mod">
          <ac:chgData name="Wall, Matthew" userId="S::wall.ma@pg.com::01fc890f-2e43-428d-bf89-e10cfba5a8cd" providerId="AD" clId="Web-{4E7ACB6E-3230-470D-8B44-A311A72C76B8}" dt="2024-01-26T01:20:48.294" v="38"/>
          <ac:spMkLst>
            <pc:docMk/>
            <pc:sldMk cId="4106565092" sldId="265"/>
            <ac:spMk id="3" creationId="{84FD4F09-F115-E142-0348-4ADA3ADC3CCD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294" v="39"/>
          <ac:spMkLst>
            <pc:docMk/>
            <pc:sldMk cId="4106565092" sldId="265"/>
            <ac:spMk id="4" creationId="{5587BFA6-CBE1-DF0A-600B-32AE93A77F64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294" v="40"/>
          <ac:spMkLst>
            <pc:docMk/>
            <pc:sldMk cId="4106565092" sldId="265"/>
            <ac:spMk id="5" creationId="{3E70C03C-021D-CF6F-8A14-876638F7CA41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310" v="41"/>
          <ac:spMkLst>
            <pc:docMk/>
            <pc:sldMk cId="4106565092" sldId="265"/>
            <ac:spMk id="6" creationId="{64B21B7C-C612-5A43-6F9B-DDE5583590D5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310" v="42"/>
          <ac:spMkLst>
            <pc:docMk/>
            <pc:sldMk cId="4106565092" sldId="265"/>
            <ac:spMk id="7" creationId="{ED6474A7-319D-77A9-49E8-7C5BB71A34A1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310" v="43"/>
          <ac:spMkLst>
            <pc:docMk/>
            <pc:sldMk cId="4106565092" sldId="265"/>
            <ac:spMk id="8" creationId="{20205B62-736D-C88F-4125-A218EED77D9E}"/>
          </ac:spMkLst>
        </pc:spChg>
        <pc:spChg chg="add mod">
          <ac:chgData name="Wall, Matthew" userId="S::wall.ma@pg.com::01fc890f-2e43-428d-bf89-e10cfba5a8cd" providerId="AD" clId="Web-{4E7ACB6E-3230-470D-8B44-A311A72C76B8}" dt="2024-01-26T01:20:48.310" v="44"/>
          <ac:spMkLst>
            <pc:docMk/>
            <pc:sldMk cId="4106565092" sldId="265"/>
            <ac:spMk id="9" creationId="{72732627-204D-0284-C7B6-44BF7BA0CFD2}"/>
          </ac:spMkLst>
        </pc:spChg>
        <pc:grpChg chg="add">
          <ac:chgData name="Wall, Matthew" userId="S::wall.ma@pg.com::01fc890f-2e43-428d-bf89-e10cfba5a8cd" providerId="AD" clId="Web-{4E7ACB6E-3230-470D-8B44-A311A72C76B8}" dt="2024-01-26T01:21:14.639" v="45"/>
          <ac:grpSpMkLst>
            <pc:docMk/>
            <pc:sldMk cId="4106565092" sldId="265"/>
            <ac:grpSpMk id="10" creationId="{79D65748-9035-0AB9-2137-11F778BEB432}"/>
          </ac:grpSpMkLst>
        </pc:grpChg>
        <pc:picChg chg="add del mod">
          <ac:chgData name="Wall, Matthew" userId="S::wall.ma@pg.com::01fc890f-2e43-428d-bf89-e10cfba5a8cd" providerId="AD" clId="Web-{4E7ACB6E-3230-470D-8B44-A311A72C76B8}" dt="2024-01-26T01:24:43.131" v="47"/>
          <ac:picMkLst>
            <pc:docMk/>
            <pc:sldMk cId="4106565092" sldId="265"/>
            <ac:picMk id="11" creationId="{FB4A5C3E-BCEB-9C70-C311-A36C9A12B152}"/>
          </ac:picMkLst>
        </pc:picChg>
        <pc:picChg chg="add del mod">
          <ac:chgData name="Wall, Matthew" userId="S::wall.ma@pg.com::01fc890f-2e43-428d-bf89-e10cfba5a8cd" providerId="AD" clId="Web-{4E7ACB6E-3230-470D-8B44-A311A72C76B8}" dt="2024-01-26T01:26:45.995" v="50"/>
          <ac:picMkLst>
            <pc:docMk/>
            <pc:sldMk cId="4106565092" sldId="265"/>
            <ac:picMk id="12" creationId="{6F0377CD-2196-CFE0-F4F3-31676D925DF6}"/>
          </ac:picMkLst>
        </pc:picChg>
      </pc:sldChg>
      <pc:sldChg chg="add">
        <pc:chgData name="Wall, Matthew" userId="S::wall.ma@pg.com::01fc890f-2e43-428d-bf89-e10cfba5a8cd" providerId="AD" clId="Web-{4E7ACB6E-3230-470D-8B44-A311A72C76B8}" dt="2024-01-26T03:27:20.567" v="55"/>
        <pc:sldMkLst>
          <pc:docMk/>
          <pc:sldMk cId="2453402332" sldId="266"/>
        </pc:sldMkLst>
      </pc:sldChg>
      <pc:sldChg chg="add">
        <pc:chgData name="Wall, Matthew" userId="S::wall.ma@pg.com::01fc890f-2e43-428d-bf89-e10cfba5a8cd" providerId="AD" clId="Web-{4E7ACB6E-3230-470D-8B44-A311A72C76B8}" dt="2024-01-26T03:27:20.677" v="56"/>
        <pc:sldMkLst>
          <pc:docMk/>
          <pc:sldMk cId="2931043638" sldId="267"/>
        </pc:sldMkLst>
      </pc:sldChg>
      <pc:sldChg chg="add">
        <pc:chgData name="Wall, Matthew" userId="S::wall.ma@pg.com::01fc890f-2e43-428d-bf89-e10cfba5a8cd" providerId="AD" clId="Web-{4E7ACB6E-3230-470D-8B44-A311A72C76B8}" dt="2024-01-26T03:27:20.411" v="54"/>
        <pc:sldMkLst>
          <pc:docMk/>
          <pc:sldMk cId="120719286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5FDB-C359-4238-93AD-673DBF20E159}" type="datetimeFigureOut"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658B7-A7E6-4C24-932B-CF3FCA0853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7A17-F576-4DAB-9E30-8F114F351C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C7A17-F576-4DAB-9E30-8F114F351C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3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9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1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6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Leveraging LLMs to Explore Clinical Study Meta Data on Skin Care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Stu Synakowski | Matt Wall | Matt Klich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846B-4A04-545A-FCA7-2A16A5F1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7FC76-830A-4FA2-377B-1CEA300D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After each checkpoint (or stages) we will self-critique to improve our approaches and insights. </a:t>
            </a: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 will try to coach you all in assessing the correctness of your claims, substantiating your claims with evidence, and improving your overall approaches. </a:t>
            </a: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32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392F-2B6B-4468-EC54-281C625F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CD62C9E9-617C-2324-C745-95E4DDC7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48" y="2385963"/>
            <a:ext cx="6076950" cy="2076450"/>
          </a:xfrm>
        </p:spPr>
      </p:pic>
      <p:pic>
        <p:nvPicPr>
          <p:cNvPr id="5" name="Picture 4" descr="A screenshot of a medical survey&#10;&#10;Description automatically generated">
            <a:extLst>
              <a:ext uri="{FF2B5EF4-FFF2-40B4-BE49-F238E27FC236}">
                <a16:creationId xmlns:a16="http://schemas.microsoft.com/office/drawing/2014/main" id="{BE71319A-6908-CDC0-A56E-8D7262F45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593" y="1432560"/>
            <a:ext cx="4441874" cy="4693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A9F18B-140D-22AF-6462-701C44567BEC}"/>
              </a:ext>
            </a:extLst>
          </p:cNvPr>
          <p:cNvSpPr txBox="1"/>
          <p:nvPr/>
        </p:nvSpPr>
        <p:spPr>
          <a:xfrm>
            <a:off x="9182100" y="3291840"/>
            <a:ext cx="792480" cy="144655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800" dirty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7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534-9CAF-9B27-DEFA-244ADFC2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7C7A-E2DE-AC11-936A-0EE78950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 have set up some environments with UC to leverage python and LLMs to help perform this analysis. </a:t>
            </a:r>
            <a:endParaRPr lang="en-US"/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We encourage you to use your personal (local resources) or the resources provided. </a:t>
            </a: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All other tools at your disposal are permitted.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ED65-6106-7BC7-18EA-DB3731CA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005"/>
            <a:ext cx="10515600" cy="1325563"/>
          </a:xfrm>
        </p:spPr>
        <p:txBody>
          <a:bodyPr/>
          <a:lstStyle/>
          <a:p>
            <a:r>
              <a:rPr lang="en-US" dirty="0"/>
              <a:t>Skills Gained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898D-3470-1462-9807-53B4F2CB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725"/>
            <a:ext cx="10515600" cy="4747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 sz="2400" dirty="0">
                <a:latin typeface="Verdana"/>
                <a:ea typeface="Verdana"/>
              </a:rPr>
              <a:t>Learn how to write effective prompts for LLMs to answer questions of interest</a:t>
            </a:r>
          </a:p>
          <a:p>
            <a:endParaRPr lang="en-US" sz="2400" dirty="0">
              <a:latin typeface="Verdana"/>
              <a:ea typeface="Verdana"/>
            </a:endParaRPr>
          </a:p>
          <a:p>
            <a:r>
              <a:rPr lang="en-US" sz="2400" dirty="0">
                <a:latin typeface="Verdana"/>
                <a:ea typeface="Verdana"/>
              </a:rPr>
              <a:t>Learn how to structure LLMs efficiently when there are token and or hardware memory limits</a:t>
            </a:r>
          </a:p>
          <a:p>
            <a:endParaRPr lang="en-US" sz="2400" dirty="0">
              <a:latin typeface="Verdana"/>
              <a:ea typeface="Verdana"/>
            </a:endParaRPr>
          </a:p>
          <a:p>
            <a:r>
              <a:rPr lang="en-US" sz="2400" dirty="0">
                <a:latin typeface="Verdana"/>
                <a:ea typeface="Verdana"/>
              </a:rPr>
              <a:t>Learn how to fuse LLMs with conventional data-science methods in python </a:t>
            </a:r>
          </a:p>
          <a:p>
            <a:endParaRPr lang="en-US" sz="2400" dirty="0">
              <a:latin typeface="Verdana"/>
              <a:ea typeface="Verdana"/>
            </a:endParaRPr>
          </a:p>
          <a:p>
            <a:r>
              <a:rPr lang="en-US" sz="2400" dirty="0">
                <a:latin typeface="Verdana"/>
                <a:ea typeface="Verdana"/>
              </a:rPr>
              <a:t>Learn how to become proficient data scientists telling substantiated stories and make actionable claims</a:t>
            </a:r>
            <a:endParaRPr lang="en-US" sz="2400"/>
          </a:p>
          <a:p>
            <a:endParaRPr lang="en-US" sz="1100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F86D37CB-DD2C-EBF0-EF13-5F1DC046057A}"/>
              </a:ext>
            </a:extLst>
          </p:cNvPr>
          <p:cNvSpPr/>
          <p:nvPr/>
        </p:nvSpPr>
        <p:spPr>
          <a:xfrm>
            <a:off x="1024491" y="5769938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A9A47-449C-1568-BB50-FABFA88B6C5B}"/>
              </a:ext>
            </a:extLst>
          </p:cNvPr>
          <p:cNvSpPr/>
          <p:nvPr/>
        </p:nvSpPr>
        <p:spPr>
          <a:xfrm>
            <a:off x="1024492" y="1876303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18D67-19A0-2254-A2BF-A9F8205BBA0E}"/>
              </a:ext>
            </a:extLst>
          </p:cNvPr>
          <p:cNvSpPr txBox="1"/>
          <p:nvPr/>
        </p:nvSpPr>
        <p:spPr>
          <a:xfrm>
            <a:off x="1389299" y="1846101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Baby</a:t>
            </a:r>
            <a:r>
              <a:rPr lang="en-US" sz="1600">
                <a:solidFill>
                  <a:srgbClr val="00B0F0"/>
                </a:solidFill>
              </a:rPr>
              <a:t> </a:t>
            </a:r>
            <a:r>
              <a:rPr lang="en-US" sz="1600"/>
              <a:t>Care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F10033-911A-5E4F-D37C-D291462EB634}"/>
              </a:ext>
            </a:extLst>
          </p:cNvPr>
          <p:cNvSpPr/>
          <p:nvPr/>
        </p:nvSpPr>
        <p:spPr>
          <a:xfrm>
            <a:off x="1024492" y="2275888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0BC7E-7FDE-97AB-BD45-9EB5C25F4217}"/>
              </a:ext>
            </a:extLst>
          </p:cNvPr>
          <p:cNvSpPr txBox="1"/>
          <p:nvPr/>
        </p:nvSpPr>
        <p:spPr>
          <a:xfrm>
            <a:off x="1389299" y="223639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Fabric Care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A8A452-E04B-88D3-F672-31A11AB8ED3E}"/>
              </a:ext>
            </a:extLst>
          </p:cNvPr>
          <p:cNvSpPr/>
          <p:nvPr/>
        </p:nvSpPr>
        <p:spPr>
          <a:xfrm>
            <a:off x="1024491" y="2675474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BE3B5-3E38-D63C-2A07-5DF406B31154}"/>
              </a:ext>
            </a:extLst>
          </p:cNvPr>
          <p:cNvSpPr txBox="1"/>
          <p:nvPr/>
        </p:nvSpPr>
        <p:spPr>
          <a:xfrm>
            <a:off x="1370713" y="263597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Family Care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9210CF-ADED-CCE5-1B9F-6915149860B7}"/>
              </a:ext>
            </a:extLst>
          </p:cNvPr>
          <p:cNvSpPr/>
          <p:nvPr/>
        </p:nvSpPr>
        <p:spPr>
          <a:xfrm>
            <a:off x="1024492" y="3056474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81CAB-2840-89C0-5FF9-B08B9D8BF6B4}"/>
              </a:ext>
            </a:extLst>
          </p:cNvPr>
          <p:cNvSpPr txBox="1"/>
          <p:nvPr/>
        </p:nvSpPr>
        <p:spPr>
          <a:xfrm>
            <a:off x="1389299" y="3016979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Feminine Care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3422BB-9027-482E-D432-962B3B628A5D}"/>
              </a:ext>
            </a:extLst>
          </p:cNvPr>
          <p:cNvSpPr/>
          <p:nvPr/>
        </p:nvSpPr>
        <p:spPr>
          <a:xfrm>
            <a:off x="1024492" y="3456059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E502-4670-F7E2-D9C8-DC83BC57E4F1}"/>
              </a:ext>
            </a:extLst>
          </p:cNvPr>
          <p:cNvSpPr txBox="1"/>
          <p:nvPr/>
        </p:nvSpPr>
        <p:spPr>
          <a:xfrm>
            <a:off x="1389299" y="341656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Grooming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C0C49E-681F-CA1B-AD1A-CC942D666B88}"/>
              </a:ext>
            </a:extLst>
          </p:cNvPr>
          <p:cNvSpPr/>
          <p:nvPr/>
        </p:nvSpPr>
        <p:spPr>
          <a:xfrm>
            <a:off x="1024491" y="3837060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56CB15-38D5-99E3-3A26-7E67BC2D56EB}"/>
              </a:ext>
            </a:extLst>
          </p:cNvPr>
          <p:cNvSpPr txBox="1"/>
          <p:nvPr/>
        </p:nvSpPr>
        <p:spPr>
          <a:xfrm>
            <a:off x="1389298" y="379756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Hair Care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4012B5-1F4A-3928-9DCA-338694D2A983}"/>
              </a:ext>
            </a:extLst>
          </p:cNvPr>
          <p:cNvSpPr/>
          <p:nvPr/>
        </p:nvSpPr>
        <p:spPr>
          <a:xfrm>
            <a:off x="1024492" y="4208766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5758F7-EE20-8BB9-51A4-E2699AC4BDF9}"/>
              </a:ext>
            </a:extLst>
          </p:cNvPr>
          <p:cNvSpPr txBox="1"/>
          <p:nvPr/>
        </p:nvSpPr>
        <p:spPr>
          <a:xfrm>
            <a:off x="1389299" y="416927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Home Care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F48255-D79B-C7B3-B0D0-4A1987C2E167}"/>
              </a:ext>
            </a:extLst>
          </p:cNvPr>
          <p:cNvSpPr/>
          <p:nvPr/>
        </p:nvSpPr>
        <p:spPr>
          <a:xfrm>
            <a:off x="1024491" y="4599059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4F692-334A-1AB9-3356-709B41C46242}"/>
              </a:ext>
            </a:extLst>
          </p:cNvPr>
          <p:cNvSpPr txBox="1"/>
          <p:nvPr/>
        </p:nvSpPr>
        <p:spPr>
          <a:xfrm>
            <a:off x="1370713" y="456885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Multi-brand Programs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52ED6ED-BD58-8FB8-4E69-9FA85EDC049F}"/>
              </a:ext>
            </a:extLst>
          </p:cNvPr>
          <p:cNvSpPr/>
          <p:nvPr/>
        </p:nvSpPr>
        <p:spPr>
          <a:xfrm>
            <a:off x="1024492" y="4989352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BAD92E-B2D4-049F-63B1-41324003C923}"/>
              </a:ext>
            </a:extLst>
          </p:cNvPr>
          <p:cNvSpPr txBox="1"/>
          <p:nvPr/>
        </p:nvSpPr>
        <p:spPr>
          <a:xfrm>
            <a:off x="1389299" y="4949857"/>
            <a:ext cx="2743200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Oral Care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B63C5F-9FC9-7C84-CADA-F7B82BBC92BB}"/>
              </a:ext>
            </a:extLst>
          </p:cNvPr>
          <p:cNvSpPr/>
          <p:nvPr/>
        </p:nvSpPr>
        <p:spPr>
          <a:xfrm>
            <a:off x="1024492" y="5388937"/>
            <a:ext cx="293943" cy="29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BE27C-1842-9602-3718-5D592000F375}"/>
              </a:ext>
            </a:extLst>
          </p:cNvPr>
          <p:cNvSpPr txBox="1"/>
          <p:nvPr/>
        </p:nvSpPr>
        <p:spPr>
          <a:xfrm>
            <a:off x="1389299" y="534944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Personal Health Care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4D35DC-A3C6-5AEB-C2E1-D47E8D8640D8}"/>
              </a:ext>
            </a:extLst>
          </p:cNvPr>
          <p:cNvSpPr txBox="1"/>
          <p:nvPr/>
        </p:nvSpPr>
        <p:spPr>
          <a:xfrm>
            <a:off x="1389298" y="572233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60CBF3"/>
                </a:solidFill>
              </a:rPr>
              <a:t>Skin &amp; Personal Care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DB3FFE-6B91-7F82-85FD-A8432733E479}"/>
              </a:ext>
            </a:extLst>
          </p:cNvPr>
          <p:cNvGrpSpPr/>
          <p:nvPr/>
        </p:nvGrpSpPr>
        <p:grpSpPr>
          <a:xfrm rot="-2940000">
            <a:off x="1087773" y="5792626"/>
            <a:ext cx="243877" cy="144487"/>
            <a:chOff x="927706" y="6261135"/>
            <a:chExt cx="243877" cy="1444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39157E6-6F49-6FA1-42B9-A295CBA6ED2D}"/>
                </a:ext>
              </a:extLst>
            </p:cNvPr>
            <p:cNvSpPr/>
            <p:nvPr/>
          </p:nvSpPr>
          <p:spPr>
            <a:xfrm>
              <a:off x="927706" y="6261135"/>
              <a:ext cx="59610" cy="8948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F9976DD-B22B-8516-3A9A-D1DB39368273}"/>
                </a:ext>
              </a:extLst>
            </p:cNvPr>
            <p:cNvSpPr/>
            <p:nvPr/>
          </p:nvSpPr>
          <p:spPr>
            <a:xfrm rot="5400000">
              <a:off x="1020102" y="6254141"/>
              <a:ext cx="59610" cy="2433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8CD2AB-71ED-73C3-CF5C-FF1A2D2D75EE}"/>
              </a:ext>
            </a:extLst>
          </p:cNvPr>
          <p:cNvGrpSpPr/>
          <p:nvPr/>
        </p:nvGrpSpPr>
        <p:grpSpPr>
          <a:xfrm>
            <a:off x="7037294" y="0"/>
            <a:ext cx="5149865" cy="6858000"/>
            <a:chOff x="7037294" y="0"/>
            <a:chExt cx="5149865" cy="6858000"/>
          </a:xfrm>
        </p:grpSpPr>
        <p:pic>
          <p:nvPicPr>
            <p:cNvPr id="53" name="Picture 52" descr="A close-up of a person&amp;#39;s face&#10;&#10;Description automatically generated">
              <a:extLst>
                <a:ext uri="{FF2B5EF4-FFF2-40B4-BE49-F238E27FC236}">
                  <a16:creationId xmlns:a16="http://schemas.microsoft.com/office/drawing/2014/main" id="{9FCCEA17-12C3-0620-3433-59D6731CB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2135" y="0"/>
              <a:ext cx="5145024" cy="6858000"/>
            </a:xfrm>
            <a:prstGeom prst="rect">
              <a:avLst/>
            </a:prstGeom>
          </p:spPr>
        </p:pic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E1A97B6-C5D2-3D06-93D2-1556666975FF}"/>
                </a:ext>
              </a:extLst>
            </p:cNvPr>
            <p:cNvSpPr/>
            <p:nvPr/>
          </p:nvSpPr>
          <p:spPr>
            <a:xfrm rot="10800000" flipH="1">
              <a:off x="7037294" y="0"/>
              <a:ext cx="974911" cy="6857999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C31C1-C8EA-814E-8629-C9309DA5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304967"/>
            <a:ext cx="10515600" cy="1325563"/>
          </a:xfrm>
        </p:spPr>
        <p:txBody>
          <a:bodyPr/>
          <a:lstStyle/>
          <a:p>
            <a:r>
              <a:rPr lang="en-US" sz="5400">
                <a:latin typeface="Aptos"/>
              </a:rPr>
              <a:t>Skin Care</a:t>
            </a:r>
            <a:r>
              <a:rPr lang="en-US" sz="5400">
                <a:solidFill>
                  <a:srgbClr val="891F31"/>
                </a:solidFill>
                <a:latin typeface="Aptos"/>
              </a:rPr>
              <a:t> R&amp;D</a:t>
            </a:r>
            <a:r>
              <a:rPr lang="en-US" sz="5400">
                <a:latin typeface="Aptos"/>
              </a:rPr>
              <a:t> at </a:t>
            </a:r>
            <a:r>
              <a:rPr lang="en-US" sz="5400">
                <a:solidFill>
                  <a:schemeClr val="accent4">
                    <a:lumMod val="60000"/>
                    <a:lumOff val="40000"/>
                  </a:schemeClr>
                </a:solidFill>
                <a:latin typeface="Aptos"/>
              </a:rPr>
              <a:t>P&amp;G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1BBB9F-AAC3-A0C2-9361-2C3A89F8269B}"/>
              </a:ext>
            </a:extLst>
          </p:cNvPr>
          <p:cNvGrpSpPr/>
          <p:nvPr/>
        </p:nvGrpSpPr>
        <p:grpSpPr>
          <a:xfrm>
            <a:off x="4022462" y="1636496"/>
            <a:ext cx="3161068" cy="4682240"/>
            <a:chOff x="4022462" y="1636496"/>
            <a:chExt cx="3161068" cy="468224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725B577-18BD-4B8F-F6F9-C8B9B551207D}"/>
                </a:ext>
              </a:extLst>
            </p:cNvPr>
            <p:cNvSpPr/>
            <p:nvPr/>
          </p:nvSpPr>
          <p:spPr>
            <a:xfrm>
              <a:off x="5176802" y="4942232"/>
              <a:ext cx="1376432" cy="137650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36D5BF-C8A4-1B6C-FADA-13A8B1FFE165}"/>
                </a:ext>
              </a:extLst>
            </p:cNvPr>
            <p:cNvSpPr/>
            <p:nvPr/>
          </p:nvSpPr>
          <p:spPr>
            <a:xfrm>
              <a:off x="5423332" y="3283760"/>
              <a:ext cx="1376432" cy="137650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0BB7506-19B0-BE6E-60F8-7B947D5116CA}"/>
                </a:ext>
              </a:extLst>
            </p:cNvPr>
            <p:cNvSpPr/>
            <p:nvPr/>
          </p:nvSpPr>
          <p:spPr>
            <a:xfrm>
              <a:off x="5681066" y="1636496"/>
              <a:ext cx="1376432" cy="1376504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622E1D-8BAF-BFC3-E375-F1FF9128EB51}"/>
                </a:ext>
              </a:extLst>
            </p:cNvPr>
            <p:cNvSpPr txBox="1"/>
            <p:nvPr/>
          </p:nvSpPr>
          <p:spPr>
            <a:xfrm>
              <a:off x="5684183" y="2005853"/>
              <a:ext cx="149934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b="1">
                  <a:solidFill>
                    <a:srgbClr val="000000"/>
                  </a:solidFill>
                  <a:latin typeface="Arial Rounded MT Bold"/>
                </a:rPr>
                <a:t>OLAY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457A7BB-35D0-5E9C-B99B-FAE809A31138}"/>
                </a:ext>
              </a:extLst>
            </p:cNvPr>
            <p:cNvGrpSpPr/>
            <p:nvPr/>
          </p:nvGrpSpPr>
          <p:grpSpPr>
            <a:xfrm>
              <a:off x="5527300" y="3619499"/>
              <a:ext cx="1499347" cy="691155"/>
              <a:chOff x="5538506" y="3608293"/>
              <a:chExt cx="1499347" cy="69115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8BFEDB1-37A8-745D-C295-55C085C13988}"/>
                  </a:ext>
                </a:extLst>
              </p:cNvPr>
              <p:cNvSpPr txBox="1"/>
              <p:nvPr/>
            </p:nvSpPr>
            <p:spPr>
              <a:xfrm>
                <a:off x="5538506" y="3653117"/>
                <a:ext cx="1499347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600">
                    <a:solidFill>
                      <a:srgbClr val="891F31"/>
                    </a:solidFill>
                    <a:latin typeface="Times New Roman"/>
                    <a:cs typeface="Times New Roman"/>
                  </a:rPr>
                  <a:t>SK II</a:t>
                </a:r>
                <a:endParaRPr lang="en-US">
                  <a:solidFill>
                    <a:srgbClr val="891F3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C65587-C3C9-CEA4-4907-E10A75BC61EE}"/>
                  </a:ext>
                </a:extLst>
              </p:cNvPr>
              <p:cNvSpPr txBox="1"/>
              <p:nvPr/>
            </p:nvSpPr>
            <p:spPr>
              <a:xfrm>
                <a:off x="6076387" y="3608293"/>
                <a:ext cx="322730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3600">
                    <a:solidFill>
                      <a:srgbClr val="891F31"/>
                    </a:solidFill>
                    <a:latin typeface="Times New Roman"/>
                    <a:cs typeface="Times New Roman"/>
                  </a:rPr>
                  <a:t>-</a:t>
                </a:r>
                <a:endParaRPr lang="en-US">
                  <a:solidFill>
                    <a:srgbClr val="891F31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FE3286FD-5C17-2736-1467-70FE8EFB230B}"/>
                </a:ext>
              </a:extLst>
            </p:cNvPr>
            <p:cNvSpPr txBox="1"/>
            <p:nvPr/>
          </p:nvSpPr>
          <p:spPr>
            <a:xfrm>
              <a:off x="5146300" y="5390028"/>
              <a:ext cx="1499347" cy="553998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3000" b="1">
                  <a:solidFill>
                    <a:srgbClr val="071C58"/>
                  </a:solidFill>
                  <a:latin typeface="Aptos"/>
                  <a:cs typeface="Times New Roman"/>
                </a:rPr>
                <a:t>NATIVE</a:t>
              </a:r>
              <a:endParaRPr lang="en-US" sz="3000" b="1">
                <a:solidFill>
                  <a:srgbClr val="071C58"/>
                </a:solidFill>
                <a:latin typeface="Apto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9896C1D-6A35-350C-6BEA-0412D876B0B4}"/>
                </a:ext>
              </a:extLst>
            </p:cNvPr>
            <p:cNvCxnSpPr/>
            <p:nvPr/>
          </p:nvCxnSpPr>
          <p:spPr>
            <a:xfrm flipH="1">
              <a:off x="4412760" y="2331413"/>
              <a:ext cx="519954" cy="3603809"/>
            </a:xfrm>
            <a:prstGeom prst="straightConnector1">
              <a:avLst/>
            </a:prstGeom>
            <a:ln w="28575">
              <a:solidFill>
                <a:srgbClr val="891F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92EB85B-DCC6-E8C4-D098-6F560263D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462" y="5918847"/>
              <a:ext cx="397698" cy="4744"/>
            </a:xfrm>
            <a:prstGeom prst="straightConnector1">
              <a:avLst/>
            </a:prstGeom>
            <a:ln w="28575">
              <a:solidFill>
                <a:srgbClr val="891F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CF595A-56F3-FF1C-0E5F-6ED7CA550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2404" y="5664846"/>
              <a:ext cx="397698" cy="4744"/>
            </a:xfrm>
            <a:prstGeom prst="straightConnector1">
              <a:avLst/>
            </a:prstGeom>
            <a:ln w="28575">
              <a:solidFill>
                <a:srgbClr val="891F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5C708A-F6D1-4628-264D-347277864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147" y="3966674"/>
              <a:ext cx="397698" cy="4744"/>
            </a:xfrm>
            <a:prstGeom prst="straightConnector1">
              <a:avLst/>
            </a:prstGeom>
            <a:ln w="28575">
              <a:solidFill>
                <a:srgbClr val="891F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F7779D4-F4DF-8B3D-B23D-236C4FECF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345" y="2326559"/>
              <a:ext cx="397698" cy="4744"/>
            </a:xfrm>
            <a:prstGeom prst="straightConnector1">
              <a:avLst/>
            </a:prstGeom>
            <a:ln w="28575">
              <a:solidFill>
                <a:srgbClr val="891F3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4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67CF15-D7FC-2392-BD99-986C9DA52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94" r="4292" b="46684"/>
          <a:stretch/>
        </p:blipFill>
        <p:spPr>
          <a:xfrm>
            <a:off x="342089" y="2775396"/>
            <a:ext cx="11000363" cy="758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A587D-F139-089E-C440-8CA9C78D5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07"/>
          <a:stretch/>
        </p:blipFill>
        <p:spPr>
          <a:xfrm>
            <a:off x="1673154" y="2846794"/>
            <a:ext cx="3159392" cy="27432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C3B92A4-5CDE-B46A-59CD-611D189962A1}"/>
              </a:ext>
            </a:extLst>
          </p:cNvPr>
          <p:cNvSpPr txBox="1">
            <a:spLocks/>
          </p:cNvSpPr>
          <p:nvPr/>
        </p:nvSpPr>
        <p:spPr>
          <a:xfrm>
            <a:off x="249996" y="774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Aptos"/>
              </a:rPr>
              <a:t>Skin Care</a:t>
            </a:r>
            <a:r>
              <a:rPr lang="en-US" sz="5400">
                <a:solidFill>
                  <a:srgbClr val="891F31"/>
                </a:solidFill>
                <a:latin typeface="Aptos"/>
              </a:rPr>
              <a:t> R&amp;D</a:t>
            </a:r>
            <a:r>
              <a:rPr lang="en-US" sz="5400">
                <a:latin typeface="Aptos"/>
              </a:rPr>
              <a:t> at </a:t>
            </a:r>
            <a:r>
              <a:rPr lang="en-US" sz="5400">
                <a:solidFill>
                  <a:schemeClr val="accent4">
                    <a:lumMod val="60000"/>
                    <a:lumOff val="40000"/>
                  </a:schemeClr>
                </a:solidFill>
                <a:latin typeface="Aptos"/>
              </a:rPr>
              <a:t>P&amp;G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812BC-A41F-320B-8B36-B309DDC04CD1}"/>
              </a:ext>
            </a:extLst>
          </p:cNvPr>
          <p:cNvSpPr txBox="1"/>
          <p:nvPr/>
        </p:nvSpPr>
        <p:spPr>
          <a:xfrm>
            <a:off x="256380" y="2033085"/>
            <a:ext cx="890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Identifying skin conditions as unmet consumer needs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ABDAD-D932-2C77-BA1F-E97E39BE3D61}"/>
              </a:ext>
            </a:extLst>
          </p:cNvPr>
          <p:cNvSpPr txBox="1"/>
          <p:nvPr/>
        </p:nvSpPr>
        <p:spPr>
          <a:xfrm>
            <a:off x="5292067" y="3867403"/>
            <a:ext cx="5388905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Q1: What are the known skin concerns of our consumers?</a:t>
            </a:r>
          </a:p>
          <a:p>
            <a:pPr>
              <a:lnSpc>
                <a:spcPct val="20000"/>
              </a:lnSpc>
            </a:pPr>
            <a:endParaRPr lang="en-US" sz="2800" b="1">
              <a:solidFill>
                <a:srgbClr val="FCA304"/>
              </a:solidFill>
            </a:endParaRPr>
          </a:p>
          <a:p>
            <a:r>
              <a:rPr lang="en-US" sz="2800" b="1">
                <a:solidFill>
                  <a:schemeClr val="accent5">
                    <a:lumMod val="40000"/>
                    <a:lumOff val="60000"/>
                  </a:schemeClr>
                </a:solidFill>
              </a:rPr>
              <a:t>Q2: Are there skin concerns that we are not yet addressing?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6F3DD6-2071-5E36-3FF9-94386698E648}"/>
              </a:ext>
            </a:extLst>
          </p:cNvPr>
          <p:cNvSpPr txBox="1"/>
          <p:nvPr/>
        </p:nvSpPr>
        <p:spPr>
          <a:xfrm>
            <a:off x="1461581" y="5884329"/>
            <a:ext cx="9598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Q3: How do skin concerns break down by demographics?</a:t>
            </a:r>
          </a:p>
        </p:txBody>
      </p:sp>
    </p:spTree>
    <p:extLst>
      <p:ext uri="{BB962C8B-B14F-4D97-AF65-F5344CB8AC3E}">
        <p14:creationId xmlns:p14="http://schemas.microsoft.com/office/powerpoint/2010/main" val="22655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067CF15-D7FC-2392-BD99-986C9DA52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94" r="4292" b="46684"/>
          <a:stretch/>
        </p:blipFill>
        <p:spPr>
          <a:xfrm>
            <a:off x="342089" y="2775396"/>
            <a:ext cx="11000363" cy="75876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8C3B92A4-5CDE-B46A-59CD-611D189962A1}"/>
              </a:ext>
            </a:extLst>
          </p:cNvPr>
          <p:cNvSpPr txBox="1">
            <a:spLocks/>
          </p:cNvSpPr>
          <p:nvPr/>
        </p:nvSpPr>
        <p:spPr>
          <a:xfrm>
            <a:off x="249996" y="774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Aptos"/>
              </a:rPr>
              <a:t>Skin Care</a:t>
            </a:r>
            <a:r>
              <a:rPr lang="en-US" sz="5400">
                <a:solidFill>
                  <a:srgbClr val="891F31"/>
                </a:solidFill>
                <a:latin typeface="Aptos"/>
              </a:rPr>
              <a:t> R&amp;D</a:t>
            </a:r>
            <a:r>
              <a:rPr lang="en-US" sz="5400">
                <a:latin typeface="Aptos"/>
              </a:rPr>
              <a:t> at </a:t>
            </a:r>
            <a:r>
              <a:rPr lang="en-US" sz="5400">
                <a:solidFill>
                  <a:schemeClr val="accent4">
                    <a:lumMod val="60000"/>
                    <a:lumOff val="40000"/>
                  </a:schemeClr>
                </a:solidFill>
                <a:latin typeface="Aptos"/>
              </a:rPr>
              <a:t>P&amp;G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812BC-A41F-320B-8B36-B309DDC04CD1}"/>
              </a:ext>
            </a:extLst>
          </p:cNvPr>
          <p:cNvSpPr txBox="1"/>
          <p:nvPr/>
        </p:nvSpPr>
        <p:spPr>
          <a:xfrm>
            <a:off x="312905" y="2041996"/>
            <a:ext cx="9174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Optimizing products to satisfy consumer skin concerns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AF9E2-5FBF-D4D9-B4E3-D2CCA32A5D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49" r="3937"/>
          <a:stretch/>
        </p:blipFill>
        <p:spPr>
          <a:xfrm>
            <a:off x="8440086" y="2824036"/>
            <a:ext cx="2921818" cy="353288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FA247C-030F-E5D9-9B47-698B2BE4CA40}"/>
              </a:ext>
            </a:extLst>
          </p:cNvPr>
          <p:cNvGrpSpPr/>
          <p:nvPr/>
        </p:nvGrpSpPr>
        <p:grpSpPr>
          <a:xfrm>
            <a:off x="1148185" y="3832637"/>
            <a:ext cx="6711764" cy="2604731"/>
            <a:chOff x="1148185" y="3832637"/>
            <a:chExt cx="6711764" cy="26047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BDAD-D932-2C77-BA1F-E97E39BE3D61}"/>
                </a:ext>
              </a:extLst>
            </p:cNvPr>
            <p:cNvSpPr txBox="1"/>
            <p:nvPr/>
          </p:nvSpPr>
          <p:spPr>
            <a:xfrm>
              <a:off x="1148185" y="5606371"/>
              <a:ext cx="6633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FFC000"/>
                  </a:solidFill>
                </a:rPr>
                <a:t>Q6: Which new products are necessary for consumers with unmet needs?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C5AEA1-B4A1-01FB-FA09-E92FD11C5845}"/>
                </a:ext>
              </a:extLst>
            </p:cNvPr>
            <p:cNvSpPr txBox="1"/>
            <p:nvPr/>
          </p:nvSpPr>
          <p:spPr>
            <a:xfrm>
              <a:off x="1148185" y="3832637"/>
              <a:ext cx="67117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Q4: Which products are best matched for the given skin concern?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F3701-6C1E-C597-9D28-91B24A2E82FA}"/>
                </a:ext>
              </a:extLst>
            </p:cNvPr>
            <p:cNvSpPr txBox="1"/>
            <p:nvPr/>
          </p:nvSpPr>
          <p:spPr>
            <a:xfrm>
              <a:off x="1148185" y="4719504"/>
              <a:ext cx="61332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Q5: Could existing products be modified to better serve a niche market?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0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3617F-6D9A-2E2B-9540-BEAA8734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AFC7DD65-3CAA-4A4E-62BE-AC29E37F3947}"/>
              </a:ext>
            </a:extLst>
          </p:cNvPr>
          <p:cNvSpPr txBox="1">
            <a:spLocks/>
          </p:cNvSpPr>
          <p:nvPr/>
        </p:nvSpPr>
        <p:spPr>
          <a:xfrm>
            <a:off x="249996" y="482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Aptos"/>
              </a:rPr>
              <a:t>Skin Care</a:t>
            </a:r>
            <a:r>
              <a:rPr lang="en-US" sz="5400">
                <a:solidFill>
                  <a:srgbClr val="891F31"/>
                </a:solidFill>
                <a:latin typeface="Aptos"/>
              </a:rPr>
              <a:t> R&amp;D</a:t>
            </a:r>
            <a:r>
              <a:rPr lang="en-US" sz="5400">
                <a:latin typeface="Aptos"/>
              </a:rPr>
              <a:t> at </a:t>
            </a:r>
            <a:r>
              <a:rPr lang="en-US" sz="5400">
                <a:solidFill>
                  <a:schemeClr val="accent4">
                    <a:lumMod val="60000"/>
                    <a:lumOff val="40000"/>
                  </a:schemeClr>
                </a:solidFill>
                <a:latin typeface="Aptos"/>
              </a:rPr>
              <a:t>P&amp;G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A37D4-7CDE-5F8E-25CD-E2E5442BBBA1}"/>
              </a:ext>
            </a:extLst>
          </p:cNvPr>
          <p:cNvSpPr>
            <a:spLocks noChangeAspect="1"/>
          </p:cNvSpPr>
          <p:nvPr/>
        </p:nvSpPr>
        <p:spPr>
          <a:xfrm>
            <a:off x="8419433" y="2197412"/>
            <a:ext cx="2462960" cy="3383280"/>
          </a:xfrm>
          <a:prstGeom prst="roundRect">
            <a:avLst>
              <a:gd name="adj" fmla="val 2788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EC6C3A7-5791-DF60-6E28-3B58E5C16A1D}"/>
              </a:ext>
            </a:extLst>
          </p:cNvPr>
          <p:cNvSpPr>
            <a:spLocks noChangeAspect="1"/>
          </p:cNvSpPr>
          <p:nvPr/>
        </p:nvSpPr>
        <p:spPr>
          <a:xfrm>
            <a:off x="5707949" y="2197412"/>
            <a:ext cx="2462960" cy="3383280"/>
          </a:xfrm>
          <a:prstGeom prst="roundRect">
            <a:avLst>
              <a:gd name="adj" fmla="val 2788"/>
            </a:avLst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65A201-7225-0ADC-D55D-607F84DD908F}"/>
              </a:ext>
            </a:extLst>
          </p:cNvPr>
          <p:cNvSpPr>
            <a:spLocks noChangeAspect="1"/>
          </p:cNvSpPr>
          <p:nvPr/>
        </p:nvSpPr>
        <p:spPr>
          <a:xfrm>
            <a:off x="2996465" y="2197412"/>
            <a:ext cx="2462960" cy="3383280"/>
          </a:xfrm>
          <a:prstGeom prst="roundRect">
            <a:avLst>
              <a:gd name="adj" fmla="val 2788"/>
            </a:avLst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EC8E4C7-E7C0-C6BF-CB72-9FBBC5BE2AD7}"/>
              </a:ext>
            </a:extLst>
          </p:cNvPr>
          <p:cNvSpPr>
            <a:spLocks noChangeAspect="1"/>
          </p:cNvSpPr>
          <p:nvPr/>
        </p:nvSpPr>
        <p:spPr>
          <a:xfrm>
            <a:off x="284981" y="2197412"/>
            <a:ext cx="2462960" cy="3383280"/>
          </a:xfrm>
          <a:prstGeom prst="roundRect">
            <a:avLst>
              <a:gd name="adj" fmla="val 2788"/>
            </a:avLst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7DB52-2EC7-6BBB-B38B-EE0AA894BB2E}"/>
              </a:ext>
            </a:extLst>
          </p:cNvPr>
          <p:cNvSpPr txBox="1"/>
          <p:nvPr/>
        </p:nvSpPr>
        <p:spPr>
          <a:xfrm>
            <a:off x="236924" y="1674192"/>
            <a:ext cx="9012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Discovering effective ingredients for new formulations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61BB19-A63C-8C1D-4091-3A9AE173952F}"/>
              </a:ext>
            </a:extLst>
          </p:cNvPr>
          <p:cNvGrpSpPr/>
          <p:nvPr/>
        </p:nvGrpSpPr>
        <p:grpSpPr>
          <a:xfrm>
            <a:off x="295055" y="5708186"/>
            <a:ext cx="8720529" cy="839447"/>
            <a:chOff x="295055" y="5708186"/>
            <a:chExt cx="8720529" cy="83944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EB9292-4822-E628-5E38-070118611DF7}"/>
                </a:ext>
              </a:extLst>
            </p:cNvPr>
            <p:cNvSpPr txBox="1"/>
            <p:nvPr/>
          </p:nvSpPr>
          <p:spPr>
            <a:xfrm>
              <a:off x="295055" y="5708186"/>
              <a:ext cx="8720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C000"/>
                  </a:solidFill>
                </a:rPr>
                <a:t>Q7: Which ingredients are best matched to the skin concern?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F3A2E0-1AE5-D8E0-4F3A-4FDE06E074A9}"/>
                </a:ext>
              </a:extLst>
            </p:cNvPr>
            <p:cNvSpPr txBox="1"/>
            <p:nvPr/>
          </p:nvSpPr>
          <p:spPr>
            <a:xfrm>
              <a:off x="295055" y="6085968"/>
              <a:ext cx="7867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Q8: Are there new ingredients that we should consider?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4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3617F-6D9A-2E2B-9540-BEAA8734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AFC7DD65-3CAA-4A4E-62BE-AC29E37F3947}"/>
              </a:ext>
            </a:extLst>
          </p:cNvPr>
          <p:cNvSpPr txBox="1">
            <a:spLocks/>
          </p:cNvSpPr>
          <p:nvPr/>
        </p:nvSpPr>
        <p:spPr>
          <a:xfrm>
            <a:off x="512647" y="4827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Aptos"/>
              </a:rPr>
              <a:t>Skin Care</a:t>
            </a:r>
            <a:r>
              <a:rPr lang="en-US" sz="5400">
                <a:solidFill>
                  <a:srgbClr val="891F31"/>
                </a:solidFill>
                <a:latin typeface="Aptos"/>
              </a:rPr>
              <a:t> R&amp;D</a:t>
            </a:r>
            <a:r>
              <a:rPr lang="en-US" sz="5400">
                <a:latin typeface="Aptos"/>
              </a:rPr>
              <a:t> at </a:t>
            </a:r>
            <a:r>
              <a:rPr lang="en-US" sz="5400">
                <a:solidFill>
                  <a:schemeClr val="accent4">
                    <a:lumMod val="60000"/>
                    <a:lumOff val="40000"/>
                  </a:schemeClr>
                </a:solidFill>
                <a:latin typeface="Aptos"/>
              </a:rPr>
              <a:t>P&amp;G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7DB52-2EC7-6BBB-B38B-EE0AA894BB2E}"/>
              </a:ext>
            </a:extLst>
          </p:cNvPr>
          <p:cNvSpPr txBox="1"/>
          <p:nvPr/>
        </p:nvSpPr>
        <p:spPr>
          <a:xfrm>
            <a:off x="538483" y="1674192"/>
            <a:ext cx="5314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Essential questions to consider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3C7E6-6797-0F32-9E6F-5A4EE4A941AD}"/>
              </a:ext>
            </a:extLst>
          </p:cNvPr>
          <p:cNvSpPr txBox="1"/>
          <p:nvPr/>
        </p:nvSpPr>
        <p:spPr>
          <a:xfrm>
            <a:off x="1043292" y="2437180"/>
            <a:ext cx="727385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>
                <a:solidFill>
                  <a:srgbClr val="FFC000"/>
                </a:solidFill>
              </a:rPr>
              <a:t>What are the skin concerns of our consumers?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400" b="1">
                <a:solidFill>
                  <a:schemeClr val="accent5">
                    <a:lumMod val="40000"/>
                    <a:lumOff val="60000"/>
                  </a:schemeClr>
                </a:solidFill>
              </a:rPr>
              <a:t>How do skin concerns break down by demographics (e.g., age, ethnicity, etc.)?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400" b="1">
                <a:solidFill>
                  <a:srgbClr val="FFC000"/>
                </a:solidFill>
              </a:rPr>
              <a:t>Which unmet needs in skin care should we explore?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400" b="1">
                <a:solidFill>
                  <a:schemeClr val="accent5">
                    <a:lumMod val="40000"/>
                    <a:lumOff val="60000"/>
                  </a:schemeClr>
                </a:solidFill>
              </a:rPr>
              <a:t>How can we best match our products to consumers with specific concerns?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US" sz="2400" b="1">
                <a:solidFill>
                  <a:srgbClr val="FFC000"/>
                </a:solidFill>
              </a:rPr>
              <a:t>Which ingredients should we consider to create a superior product?</a:t>
            </a:r>
          </a:p>
          <a:p>
            <a:pPr marL="457200" indent="-457200">
              <a:buAutoNum type="arabicPeriod"/>
            </a:pPr>
            <a:endParaRPr lang="en-US" sz="2400" b="1">
              <a:solidFill>
                <a:srgbClr val="FFC000"/>
              </a:solidFill>
            </a:endParaRPr>
          </a:p>
          <a:p>
            <a:endParaRPr lang="en-US" sz="2400" b="1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9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0CF9-FC83-7120-8FF3-47C0DD1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for this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3FB4-4A9F-C3E1-BC38-F8E8AC20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11325"/>
            <a:ext cx="10927080" cy="41913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We are interested in exploring the vast landscape of skin care research conducted by other researchers. 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Reviewing the extensive clinical research available can be laborious and costly for humans. 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Goal: harness the power of LLMs to explore and understand this clinical research more efficiently.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037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F3AE-4DD7-D2A6-BC2B-D0C67DBD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</p:spPr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E745-B942-AC56-910B-8740B42C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509809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1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 b="1" u="sng" dirty="0">
                <a:ea typeface="+mn-lt"/>
                <a:cs typeface="+mn-lt"/>
              </a:rPr>
              <a:t>Structuring Meta Data on Skin Care Clinical Trials to Tell a Story and Answer Key Business Questions</a:t>
            </a:r>
            <a:endParaRPr lang="en-US" sz="32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sz="1100" dirty="0">
              <a:ea typeface="+mn-lt"/>
              <a:cs typeface="+mn-lt"/>
            </a:endParaRPr>
          </a:p>
          <a:p>
            <a:pPr marL="171450" indent="-171450"/>
            <a:r>
              <a:rPr lang="en-US" sz="2400" dirty="0">
                <a:ea typeface="+mn-lt"/>
                <a:cs typeface="+mn-lt"/>
              </a:rPr>
              <a:t> Leverage LLMs in telling compelling stories. </a:t>
            </a:r>
          </a:p>
          <a:p>
            <a:pPr marL="171450" indent="-171450"/>
            <a:endParaRPr lang="en-US" sz="2400" dirty="0">
              <a:ea typeface="+mn-lt"/>
              <a:cs typeface="+mn-lt"/>
            </a:endParaRPr>
          </a:p>
          <a:p>
            <a:pPr marL="171450" indent="-171450"/>
            <a:r>
              <a:rPr lang="en-US" sz="2400" dirty="0">
                <a:ea typeface="+mn-lt"/>
                <a:cs typeface="+mn-lt"/>
              </a:rPr>
              <a:t>Analyzing collected metadata and presenting insights about the skin care research landscape. </a:t>
            </a:r>
            <a:endParaRPr lang="en-US" sz="2400" b="1" u="sng">
              <a:ea typeface="+mn-lt"/>
              <a:cs typeface="+mn-lt"/>
            </a:endParaRPr>
          </a:p>
          <a:p>
            <a:pPr marL="171450" indent="-171450"/>
            <a:endParaRPr lang="en-US" sz="2400" dirty="0">
              <a:ea typeface="+mn-lt"/>
              <a:cs typeface="+mn-lt"/>
            </a:endParaRPr>
          </a:p>
          <a:p>
            <a:pPr marL="342900" indent="-342900"/>
            <a:r>
              <a:rPr lang="en-US" sz="2400" dirty="0">
                <a:ea typeface="+mn-lt"/>
                <a:cs typeface="+mn-lt"/>
              </a:rPr>
              <a:t>Highlight what has been done in the field, summarize the key findings, and identify actionable insights that can drive further advancements in skincare treatments.</a:t>
            </a:r>
            <a:endParaRPr lang="en-US" sz="2400" b="1" u="sng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9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08AB-9690-FBBB-A326-55F19ABD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602B-9020-C895-D9F1-6A48777B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hackathon challenge will be organized into three stages (or checkpoints). 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Two earlier stages early on Friday afternoon, And one final stage (biggest portion of the project) throughout Friday evening and Saturday morning. 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While the earlier stages will be used more for you all to become acquainted with the framework. The latter stages will be more challenging will be more open-ended. Before each stage you will be given a prompt (a word document) on the challenge. 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3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Leveraging LLMs to Explore Clinical Study Meta Data on Skin Care Treatments</vt:lpstr>
      <vt:lpstr>Skin Care R&amp;D at P&amp;G</vt:lpstr>
      <vt:lpstr>PowerPoint Presentation</vt:lpstr>
      <vt:lpstr>PowerPoint Presentation</vt:lpstr>
      <vt:lpstr>PowerPoint Presentation</vt:lpstr>
      <vt:lpstr>PowerPoint Presentation</vt:lpstr>
      <vt:lpstr>Background for this Challenge</vt:lpstr>
      <vt:lpstr>The Challenge</vt:lpstr>
      <vt:lpstr>Format of the Challenge</vt:lpstr>
      <vt:lpstr>Self-Assessment</vt:lpstr>
      <vt:lpstr>The Data</vt:lpstr>
      <vt:lpstr>Methods</vt:lpstr>
      <vt:lpstr>Skills Gained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157</cp:revision>
  <dcterms:created xsi:type="dcterms:W3CDTF">2024-01-25T15:52:48Z</dcterms:created>
  <dcterms:modified xsi:type="dcterms:W3CDTF">2024-01-26T04:31:58Z</dcterms:modified>
</cp:coreProperties>
</file>