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4"/>
  </p:sldMasterIdLst>
  <p:notesMasterIdLst>
    <p:notesMasterId r:id="rId17"/>
  </p:notesMasterIdLst>
  <p:handoutMasterIdLst>
    <p:handoutMasterId r:id="rId18"/>
  </p:handoutMasterIdLst>
  <p:sldIdLst>
    <p:sldId id="256" r:id="rId5"/>
    <p:sldId id="268" r:id="rId6"/>
    <p:sldId id="276" r:id="rId7"/>
    <p:sldId id="279" r:id="rId8"/>
    <p:sldId id="270" r:id="rId9"/>
    <p:sldId id="271" r:id="rId10"/>
    <p:sldId id="272" r:id="rId11"/>
    <p:sldId id="282" r:id="rId12"/>
    <p:sldId id="278" r:id="rId13"/>
    <p:sldId id="275" r:id="rId14"/>
    <p:sldId id="280"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960F39-A84D-4D2E-9D7E-087F0C37CCE5}" v="52" dt="2024-01-25T14:02:11.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6327" autoAdjust="0"/>
  </p:normalViewPr>
  <p:slideViewPr>
    <p:cSldViewPr snapToGrid="0" snapToObjects="1">
      <p:cViewPr varScale="1">
        <p:scale>
          <a:sx n="124" d="100"/>
          <a:sy n="124" d="100"/>
        </p:scale>
        <p:origin x="456" y="168"/>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colandrea, Teresa" userId="d8a427d3-545c-4cce-a6d6-70b10e06bf26" providerId="ADAL" clId="{95960F39-A84D-4D2E-9D7E-087F0C37CCE5}"/>
    <pc:docChg chg="undo redo custSel addSld delSld modSld sldOrd">
      <pc:chgData name="Dicolandrea, Teresa" userId="d8a427d3-545c-4cce-a6d6-70b10e06bf26" providerId="ADAL" clId="{95960F39-A84D-4D2E-9D7E-087F0C37CCE5}" dt="2024-01-25T14:48:06.805" v="5748" actId="27636"/>
      <pc:docMkLst>
        <pc:docMk/>
      </pc:docMkLst>
      <pc:sldChg chg="del">
        <pc:chgData name="Dicolandrea, Teresa" userId="d8a427d3-545c-4cce-a6d6-70b10e06bf26" providerId="ADAL" clId="{95960F39-A84D-4D2E-9D7E-087F0C37CCE5}" dt="2024-01-24T20:26:43.477" v="2711" actId="47"/>
        <pc:sldMkLst>
          <pc:docMk/>
          <pc:sldMk cId="1436557425" sldId="261"/>
        </pc:sldMkLst>
      </pc:sldChg>
      <pc:sldChg chg="del">
        <pc:chgData name="Dicolandrea, Teresa" userId="d8a427d3-545c-4cce-a6d6-70b10e06bf26" providerId="ADAL" clId="{95960F39-A84D-4D2E-9D7E-087F0C37CCE5}" dt="2024-01-24T20:26:47.760" v="2713" actId="47"/>
        <pc:sldMkLst>
          <pc:docMk/>
          <pc:sldMk cId="4063739934" sldId="267"/>
        </pc:sldMkLst>
      </pc:sldChg>
      <pc:sldChg chg="modSp mod">
        <pc:chgData name="Dicolandrea, Teresa" userId="d8a427d3-545c-4cce-a6d6-70b10e06bf26" providerId="ADAL" clId="{95960F39-A84D-4D2E-9D7E-087F0C37CCE5}" dt="2024-01-24T20:37:57.439" v="2816" actId="20577"/>
        <pc:sldMkLst>
          <pc:docMk/>
          <pc:sldMk cId="312941212" sldId="268"/>
        </pc:sldMkLst>
        <pc:spChg chg="mod">
          <ac:chgData name="Dicolandrea, Teresa" userId="d8a427d3-545c-4cce-a6d6-70b10e06bf26" providerId="ADAL" clId="{95960F39-A84D-4D2E-9D7E-087F0C37CCE5}" dt="2024-01-24T20:37:57.439" v="2816" actId="20577"/>
          <ac:spMkLst>
            <pc:docMk/>
            <pc:sldMk cId="312941212" sldId="268"/>
            <ac:spMk id="3" creationId="{92910755-D415-8CD8-350E-447CC1DC1927}"/>
          </ac:spMkLst>
        </pc:spChg>
      </pc:sldChg>
      <pc:sldChg chg="del">
        <pc:chgData name="Dicolandrea, Teresa" userId="d8a427d3-545c-4cce-a6d6-70b10e06bf26" providerId="ADAL" clId="{95960F39-A84D-4D2E-9D7E-087F0C37CCE5}" dt="2024-01-24T20:26:45.113" v="2712" actId="47"/>
        <pc:sldMkLst>
          <pc:docMk/>
          <pc:sldMk cId="1496850848" sldId="269"/>
        </pc:sldMkLst>
      </pc:sldChg>
      <pc:sldChg chg="addSp modSp mod">
        <pc:chgData name="Dicolandrea, Teresa" userId="d8a427d3-545c-4cce-a6d6-70b10e06bf26" providerId="ADAL" clId="{95960F39-A84D-4D2E-9D7E-087F0C37CCE5}" dt="2024-01-24T21:23:12.026" v="4239" actId="20577"/>
        <pc:sldMkLst>
          <pc:docMk/>
          <pc:sldMk cId="1329940023" sldId="270"/>
        </pc:sldMkLst>
        <pc:spChg chg="mod">
          <ac:chgData name="Dicolandrea, Teresa" userId="d8a427d3-545c-4cce-a6d6-70b10e06bf26" providerId="ADAL" clId="{95960F39-A84D-4D2E-9D7E-087F0C37CCE5}" dt="2024-01-24T21:21:00.298" v="4028" actId="1076"/>
          <ac:spMkLst>
            <pc:docMk/>
            <pc:sldMk cId="1329940023" sldId="270"/>
            <ac:spMk id="2" creationId="{139C05EA-7617-E4EC-2B84-582B65184A0E}"/>
          </ac:spMkLst>
        </pc:spChg>
        <pc:spChg chg="mod">
          <ac:chgData name="Dicolandrea, Teresa" userId="d8a427d3-545c-4cce-a6d6-70b10e06bf26" providerId="ADAL" clId="{95960F39-A84D-4D2E-9D7E-087F0C37CCE5}" dt="2024-01-24T21:23:12.026" v="4239" actId="20577"/>
          <ac:spMkLst>
            <pc:docMk/>
            <pc:sldMk cId="1329940023" sldId="270"/>
            <ac:spMk id="3" creationId="{E346D850-23DB-CCF2-E35E-4EDB0539BBF4}"/>
          </ac:spMkLst>
        </pc:spChg>
        <pc:spChg chg="add mod">
          <ac:chgData name="Dicolandrea, Teresa" userId="d8a427d3-545c-4cce-a6d6-70b10e06bf26" providerId="ADAL" clId="{95960F39-A84D-4D2E-9D7E-087F0C37CCE5}" dt="2024-01-24T14:57:50.593" v="463" actId="1076"/>
          <ac:spMkLst>
            <pc:docMk/>
            <pc:sldMk cId="1329940023" sldId="270"/>
            <ac:spMk id="6" creationId="{A9FE5C0C-F6A2-B13B-908F-0690AF67FCC1}"/>
          </ac:spMkLst>
        </pc:spChg>
        <pc:picChg chg="add mod">
          <ac:chgData name="Dicolandrea, Teresa" userId="d8a427d3-545c-4cce-a6d6-70b10e06bf26" providerId="ADAL" clId="{95960F39-A84D-4D2E-9D7E-087F0C37CCE5}" dt="2024-01-24T14:56:41.410" v="451" actId="1076"/>
          <ac:picMkLst>
            <pc:docMk/>
            <pc:sldMk cId="1329940023" sldId="270"/>
            <ac:picMk id="4" creationId="{6EF33386-A442-0F95-85E8-E5AFD49F5BA3}"/>
          </ac:picMkLst>
        </pc:picChg>
      </pc:sldChg>
      <pc:sldChg chg="modSp mod">
        <pc:chgData name="Dicolandrea, Teresa" userId="d8a427d3-545c-4cce-a6d6-70b10e06bf26" providerId="ADAL" clId="{95960F39-A84D-4D2E-9D7E-087F0C37CCE5}" dt="2024-01-24T21:25:02.797" v="4345" actId="20577"/>
        <pc:sldMkLst>
          <pc:docMk/>
          <pc:sldMk cId="3896697329" sldId="271"/>
        </pc:sldMkLst>
        <pc:spChg chg="mod">
          <ac:chgData name="Dicolandrea, Teresa" userId="d8a427d3-545c-4cce-a6d6-70b10e06bf26" providerId="ADAL" clId="{95960F39-A84D-4D2E-9D7E-087F0C37CCE5}" dt="2024-01-24T21:24:07.281" v="4295" actId="14100"/>
          <ac:spMkLst>
            <pc:docMk/>
            <pc:sldMk cId="3896697329" sldId="271"/>
            <ac:spMk id="2" creationId="{040097A8-E602-A13E-209E-1AB101470227}"/>
          </ac:spMkLst>
        </pc:spChg>
        <pc:spChg chg="mod">
          <ac:chgData name="Dicolandrea, Teresa" userId="d8a427d3-545c-4cce-a6d6-70b10e06bf26" providerId="ADAL" clId="{95960F39-A84D-4D2E-9D7E-087F0C37CCE5}" dt="2024-01-24T21:25:02.797" v="4345" actId="20577"/>
          <ac:spMkLst>
            <pc:docMk/>
            <pc:sldMk cId="3896697329" sldId="271"/>
            <ac:spMk id="3" creationId="{333BB2F5-E82F-6C79-D4F2-662ADEFD2C0D}"/>
          </ac:spMkLst>
        </pc:spChg>
      </pc:sldChg>
      <pc:sldChg chg="modSp mod ord">
        <pc:chgData name="Dicolandrea, Teresa" userId="d8a427d3-545c-4cce-a6d6-70b10e06bf26" providerId="ADAL" clId="{95960F39-A84D-4D2E-9D7E-087F0C37CCE5}" dt="2024-01-25T14:43:45.372" v="5745"/>
        <pc:sldMkLst>
          <pc:docMk/>
          <pc:sldMk cId="1078022284" sldId="272"/>
        </pc:sldMkLst>
        <pc:spChg chg="mod">
          <ac:chgData name="Dicolandrea, Teresa" userId="d8a427d3-545c-4cce-a6d6-70b10e06bf26" providerId="ADAL" clId="{95960F39-A84D-4D2E-9D7E-087F0C37CCE5}" dt="2024-01-25T14:20:32.564" v="5736" actId="1076"/>
          <ac:spMkLst>
            <pc:docMk/>
            <pc:sldMk cId="1078022284" sldId="272"/>
            <ac:spMk id="2" creationId="{85FAFF97-1D9C-5661-4E5C-7837BD4A2F70}"/>
          </ac:spMkLst>
        </pc:spChg>
        <pc:spChg chg="mod">
          <ac:chgData name="Dicolandrea, Teresa" userId="d8a427d3-545c-4cce-a6d6-70b10e06bf26" providerId="ADAL" clId="{95960F39-A84D-4D2E-9D7E-087F0C37CCE5}" dt="2024-01-25T14:20:35.145" v="5738" actId="27636"/>
          <ac:spMkLst>
            <pc:docMk/>
            <pc:sldMk cId="1078022284" sldId="272"/>
            <ac:spMk id="3" creationId="{E3E1AA9A-172B-2E2E-C416-E564DC9E8C04}"/>
          </ac:spMkLst>
        </pc:spChg>
      </pc:sldChg>
      <pc:sldChg chg="addSp delSp modSp new del mod">
        <pc:chgData name="Dicolandrea, Teresa" userId="d8a427d3-545c-4cce-a6d6-70b10e06bf26" providerId="ADAL" clId="{95960F39-A84D-4D2E-9D7E-087F0C37CCE5}" dt="2024-01-24T21:23:35.403" v="4243" actId="47"/>
        <pc:sldMkLst>
          <pc:docMk/>
          <pc:sldMk cId="3527890374" sldId="273"/>
        </pc:sldMkLst>
        <pc:spChg chg="mod">
          <ac:chgData name="Dicolandrea, Teresa" userId="d8a427d3-545c-4cce-a6d6-70b10e06bf26" providerId="ADAL" clId="{95960F39-A84D-4D2E-9D7E-087F0C37CCE5}" dt="2024-01-24T15:05:01.034" v="616" actId="20577"/>
          <ac:spMkLst>
            <pc:docMk/>
            <pc:sldMk cId="3527890374" sldId="273"/>
            <ac:spMk id="2" creationId="{D88B1816-A7EB-F356-40D8-3F1671F35F7F}"/>
          </ac:spMkLst>
        </pc:spChg>
        <pc:spChg chg="del">
          <ac:chgData name="Dicolandrea, Teresa" userId="d8a427d3-545c-4cce-a6d6-70b10e06bf26" providerId="ADAL" clId="{95960F39-A84D-4D2E-9D7E-087F0C37CCE5}" dt="2024-01-24T15:06:24.214" v="617"/>
          <ac:spMkLst>
            <pc:docMk/>
            <pc:sldMk cId="3527890374" sldId="273"/>
            <ac:spMk id="3" creationId="{948765FC-DCA7-4219-4379-F3126E9FE5E8}"/>
          </ac:spMkLst>
        </pc:spChg>
        <pc:spChg chg="add mod">
          <ac:chgData name="Dicolandrea, Teresa" userId="d8a427d3-545c-4cce-a6d6-70b10e06bf26" providerId="ADAL" clId="{95960F39-A84D-4D2E-9D7E-087F0C37CCE5}" dt="2024-01-24T21:10:23.500" v="3385" actId="21"/>
          <ac:spMkLst>
            <pc:docMk/>
            <pc:sldMk cId="3527890374" sldId="273"/>
            <ac:spMk id="6" creationId="{DB22AC39-7B63-D3F7-57C0-4A69ADAA3017}"/>
          </ac:spMkLst>
        </pc:spChg>
        <pc:picChg chg="add del mod">
          <ac:chgData name="Dicolandrea, Teresa" userId="d8a427d3-545c-4cce-a6d6-70b10e06bf26" providerId="ADAL" clId="{95960F39-A84D-4D2E-9D7E-087F0C37CCE5}" dt="2024-01-24T21:10:23.500" v="3385" actId="21"/>
          <ac:picMkLst>
            <pc:docMk/>
            <pc:sldMk cId="3527890374" sldId="273"/>
            <ac:picMk id="4" creationId="{897AD0EA-A04F-4593-0575-38274ADC01C2}"/>
          </ac:picMkLst>
        </pc:picChg>
      </pc:sldChg>
      <pc:sldChg chg="addSp delSp modSp new del mod setBg modClrScheme chgLayout">
        <pc:chgData name="Dicolandrea, Teresa" userId="d8a427d3-545c-4cce-a6d6-70b10e06bf26" providerId="ADAL" clId="{95960F39-A84D-4D2E-9D7E-087F0C37CCE5}" dt="2024-01-24T18:49:47.591" v="2183" actId="47"/>
        <pc:sldMkLst>
          <pc:docMk/>
          <pc:sldMk cId="2217325557" sldId="274"/>
        </pc:sldMkLst>
        <pc:spChg chg="mod ord">
          <ac:chgData name="Dicolandrea, Teresa" userId="d8a427d3-545c-4cce-a6d6-70b10e06bf26" providerId="ADAL" clId="{95960F39-A84D-4D2E-9D7E-087F0C37CCE5}" dt="2024-01-24T18:48:39.004" v="2168" actId="21"/>
          <ac:spMkLst>
            <pc:docMk/>
            <pc:sldMk cId="2217325557" sldId="274"/>
            <ac:spMk id="2" creationId="{FA405F51-9D1C-01E9-D723-A35AEAEE7CE7}"/>
          </ac:spMkLst>
        </pc:spChg>
        <pc:spChg chg="del">
          <ac:chgData name="Dicolandrea, Teresa" userId="d8a427d3-545c-4cce-a6d6-70b10e06bf26" providerId="ADAL" clId="{95960F39-A84D-4D2E-9D7E-087F0C37CCE5}" dt="2024-01-24T15:13:44.273" v="717"/>
          <ac:spMkLst>
            <pc:docMk/>
            <pc:sldMk cId="2217325557" sldId="274"/>
            <ac:spMk id="3" creationId="{2D765D8C-C6C4-F554-94FC-7F41BF2B8A92}"/>
          </ac:spMkLst>
        </pc:spChg>
        <pc:spChg chg="add del mod">
          <ac:chgData name="Dicolandrea, Teresa" userId="d8a427d3-545c-4cce-a6d6-70b10e06bf26" providerId="ADAL" clId="{95960F39-A84D-4D2E-9D7E-087F0C37CCE5}" dt="2024-01-24T18:49:30.774" v="2180" actId="21"/>
          <ac:spMkLst>
            <pc:docMk/>
            <pc:sldMk cId="2217325557" sldId="274"/>
            <ac:spMk id="5" creationId="{9EB5D57E-FA14-4D1F-778F-37B2E889C9A2}"/>
          </ac:spMkLst>
        </pc:spChg>
        <pc:spChg chg="add del">
          <ac:chgData name="Dicolandrea, Teresa" userId="d8a427d3-545c-4cce-a6d6-70b10e06bf26" providerId="ADAL" clId="{95960F39-A84D-4D2E-9D7E-087F0C37CCE5}" dt="2024-01-24T18:46:26.853" v="2134" actId="22"/>
          <ac:spMkLst>
            <pc:docMk/>
            <pc:sldMk cId="2217325557" sldId="274"/>
            <ac:spMk id="8" creationId="{1E85D329-80EF-4D81-BAC6-AC2CF1967E05}"/>
          </ac:spMkLst>
        </pc:spChg>
        <pc:spChg chg="add del mod ord">
          <ac:chgData name="Dicolandrea, Teresa" userId="d8a427d3-545c-4cce-a6d6-70b10e06bf26" providerId="ADAL" clId="{95960F39-A84D-4D2E-9D7E-087F0C37CCE5}" dt="2024-01-24T18:46:46.120" v="2138" actId="700"/>
          <ac:spMkLst>
            <pc:docMk/>
            <pc:sldMk cId="2217325557" sldId="274"/>
            <ac:spMk id="9" creationId="{4E303BD3-868C-5111-2717-867544CE2894}"/>
          </ac:spMkLst>
        </pc:spChg>
        <pc:spChg chg="add del mod ord">
          <ac:chgData name="Dicolandrea, Teresa" userId="d8a427d3-545c-4cce-a6d6-70b10e06bf26" providerId="ADAL" clId="{95960F39-A84D-4D2E-9D7E-087F0C37CCE5}" dt="2024-01-24T18:46:46.120" v="2138" actId="700"/>
          <ac:spMkLst>
            <pc:docMk/>
            <pc:sldMk cId="2217325557" sldId="274"/>
            <ac:spMk id="10" creationId="{6656B1BF-15B8-73CE-6F3C-8952EC1D1ECE}"/>
          </ac:spMkLst>
        </pc:spChg>
        <pc:spChg chg="add del mod ord">
          <ac:chgData name="Dicolandrea, Teresa" userId="d8a427d3-545c-4cce-a6d6-70b10e06bf26" providerId="ADAL" clId="{95960F39-A84D-4D2E-9D7E-087F0C37CCE5}" dt="2024-01-24T18:46:46.120" v="2138" actId="700"/>
          <ac:spMkLst>
            <pc:docMk/>
            <pc:sldMk cId="2217325557" sldId="274"/>
            <ac:spMk id="11" creationId="{1C48F0F4-0820-221F-CF74-D1096242E8C5}"/>
          </ac:spMkLst>
        </pc:spChg>
        <pc:spChg chg="add del mod">
          <ac:chgData name="Dicolandrea, Teresa" userId="d8a427d3-545c-4cce-a6d6-70b10e06bf26" providerId="ADAL" clId="{95960F39-A84D-4D2E-9D7E-087F0C37CCE5}" dt="2024-01-24T18:48:08.459" v="2163" actId="47"/>
          <ac:spMkLst>
            <pc:docMk/>
            <pc:sldMk cId="2217325557" sldId="274"/>
            <ac:spMk id="12" creationId="{CEE9FDFC-7EC7-7AC7-A9A6-877D60F14C93}"/>
          </ac:spMkLst>
        </pc:spChg>
        <pc:spChg chg="add del mod">
          <ac:chgData name="Dicolandrea, Teresa" userId="d8a427d3-545c-4cce-a6d6-70b10e06bf26" providerId="ADAL" clId="{95960F39-A84D-4D2E-9D7E-087F0C37CCE5}" dt="2024-01-24T18:48:05.588" v="2158" actId="22"/>
          <ac:spMkLst>
            <pc:docMk/>
            <pc:sldMk cId="2217325557" sldId="274"/>
            <ac:spMk id="14" creationId="{70143293-BCD7-2D7B-69C6-D7FC1D9E53D3}"/>
          </ac:spMkLst>
        </pc:spChg>
        <pc:spChg chg="add mod">
          <ac:chgData name="Dicolandrea, Teresa" userId="d8a427d3-545c-4cce-a6d6-70b10e06bf26" providerId="ADAL" clId="{95960F39-A84D-4D2E-9D7E-087F0C37CCE5}" dt="2024-01-24T18:49:04.990" v="2173" actId="21"/>
          <ac:spMkLst>
            <pc:docMk/>
            <pc:sldMk cId="2217325557" sldId="274"/>
            <ac:spMk id="16" creationId="{8764752D-E63F-FDE3-12FD-9364AB5367A3}"/>
          </ac:spMkLst>
        </pc:spChg>
        <pc:spChg chg="add del">
          <ac:chgData name="Dicolandrea, Teresa" userId="d8a427d3-545c-4cce-a6d6-70b10e06bf26" providerId="ADAL" clId="{95960F39-A84D-4D2E-9D7E-087F0C37CCE5}" dt="2024-01-24T18:48:18.422" v="2166" actId="26606"/>
          <ac:spMkLst>
            <pc:docMk/>
            <pc:sldMk cId="2217325557" sldId="274"/>
            <ac:spMk id="17" creationId="{3D802FED-7254-488F-BF60-EB42DD96FFDF}"/>
          </ac:spMkLst>
        </pc:spChg>
        <pc:picChg chg="add del mod ord">
          <ac:chgData name="Dicolandrea, Teresa" userId="d8a427d3-545c-4cce-a6d6-70b10e06bf26" providerId="ADAL" clId="{95960F39-A84D-4D2E-9D7E-087F0C37CCE5}" dt="2024-01-24T18:49:04.990" v="2173" actId="21"/>
          <ac:picMkLst>
            <pc:docMk/>
            <pc:sldMk cId="2217325557" sldId="274"/>
            <ac:picMk id="4" creationId="{91EB2698-0677-9BC3-C346-44C747241DD8}"/>
          </ac:picMkLst>
        </pc:picChg>
        <pc:picChg chg="add mod">
          <ac:chgData name="Dicolandrea, Teresa" userId="d8a427d3-545c-4cce-a6d6-70b10e06bf26" providerId="ADAL" clId="{95960F39-A84D-4D2E-9D7E-087F0C37CCE5}" dt="2024-01-24T18:48:18.422" v="2166" actId="26606"/>
          <ac:picMkLst>
            <pc:docMk/>
            <pc:sldMk cId="2217325557" sldId="274"/>
            <ac:picMk id="6" creationId="{73FD4A6A-BABE-A4A8-703C-3C307B018969}"/>
          </ac:picMkLst>
        </pc:picChg>
      </pc:sldChg>
      <pc:sldChg chg="addSp modSp new mod">
        <pc:chgData name="Dicolandrea, Teresa" userId="d8a427d3-545c-4cce-a6d6-70b10e06bf26" providerId="ADAL" clId="{95960F39-A84D-4D2E-9D7E-087F0C37CCE5}" dt="2024-01-25T14:25:08.622" v="5743" actId="20577"/>
        <pc:sldMkLst>
          <pc:docMk/>
          <pc:sldMk cId="2227457415" sldId="275"/>
        </pc:sldMkLst>
        <pc:spChg chg="mod">
          <ac:chgData name="Dicolandrea, Teresa" userId="d8a427d3-545c-4cce-a6d6-70b10e06bf26" providerId="ADAL" clId="{95960F39-A84D-4D2E-9D7E-087F0C37CCE5}" dt="2024-01-24T15:40:16.734" v="944" actId="20577"/>
          <ac:spMkLst>
            <pc:docMk/>
            <pc:sldMk cId="2227457415" sldId="275"/>
            <ac:spMk id="2" creationId="{6ADCAB0B-1602-B03B-7F7F-32B350C2B894}"/>
          </ac:spMkLst>
        </pc:spChg>
        <pc:spChg chg="mod">
          <ac:chgData name="Dicolandrea, Teresa" userId="d8a427d3-545c-4cce-a6d6-70b10e06bf26" providerId="ADAL" clId="{95960F39-A84D-4D2E-9D7E-087F0C37CCE5}" dt="2024-01-24T15:53:41.713" v="1344" actId="20577"/>
          <ac:spMkLst>
            <pc:docMk/>
            <pc:sldMk cId="2227457415" sldId="275"/>
            <ac:spMk id="3" creationId="{F57C6CDC-8984-EA72-B8CB-8B9A9EEB5A5E}"/>
          </ac:spMkLst>
        </pc:spChg>
        <pc:spChg chg="add mod">
          <ac:chgData name="Dicolandrea, Teresa" userId="d8a427d3-545c-4cce-a6d6-70b10e06bf26" providerId="ADAL" clId="{95960F39-A84D-4D2E-9D7E-087F0C37CCE5}" dt="2024-01-25T14:25:08.622" v="5743" actId="20577"/>
          <ac:spMkLst>
            <pc:docMk/>
            <pc:sldMk cId="2227457415" sldId="275"/>
            <ac:spMk id="4" creationId="{8B2C5238-F7A8-1F73-57DF-BC7F7B2E9746}"/>
          </ac:spMkLst>
        </pc:spChg>
      </pc:sldChg>
      <pc:sldChg chg="addSp delSp modSp new mod ord">
        <pc:chgData name="Dicolandrea, Teresa" userId="d8a427d3-545c-4cce-a6d6-70b10e06bf26" providerId="ADAL" clId="{95960F39-A84D-4D2E-9D7E-087F0C37CCE5}" dt="2024-01-24T21:20:08.386" v="4000" actId="20577"/>
        <pc:sldMkLst>
          <pc:docMk/>
          <pc:sldMk cId="2591351943" sldId="276"/>
        </pc:sldMkLst>
        <pc:spChg chg="mod">
          <ac:chgData name="Dicolandrea, Teresa" userId="d8a427d3-545c-4cce-a6d6-70b10e06bf26" providerId="ADAL" clId="{95960F39-A84D-4D2E-9D7E-087F0C37CCE5}" dt="2024-01-24T20:51:54.350" v="3239" actId="1076"/>
          <ac:spMkLst>
            <pc:docMk/>
            <pc:sldMk cId="2591351943" sldId="276"/>
            <ac:spMk id="2" creationId="{0FC96387-786C-D6B0-FC47-83D8906FE540}"/>
          </ac:spMkLst>
        </pc:spChg>
        <pc:spChg chg="mod">
          <ac:chgData name="Dicolandrea, Teresa" userId="d8a427d3-545c-4cce-a6d6-70b10e06bf26" providerId="ADAL" clId="{95960F39-A84D-4D2E-9D7E-087F0C37CCE5}" dt="2024-01-24T21:20:08.386" v="4000" actId="20577"/>
          <ac:spMkLst>
            <pc:docMk/>
            <pc:sldMk cId="2591351943" sldId="276"/>
            <ac:spMk id="3" creationId="{F846DD65-F041-9226-3E8F-799F9C944532}"/>
          </ac:spMkLst>
        </pc:spChg>
        <pc:spChg chg="add del">
          <ac:chgData name="Dicolandrea, Teresa" userId="d8a427d3-545c-4cce-a6d6-70b10e06bf26" providerId="ADAL" clId="{95960F39-A84D-4D2E-9D7E-087F0C37CCE5}" dt="2024-01-24T21:08:31.487" v="3291" actId="22"/>
          <ac:spMkLst>
            <pc:docMk/>
            <pc:sldMk cId="2591351943" sldId="276"/>
            <ac:spMk id="5" creationId="{667D0228-76D9-9502-D065-645E246D3636}"/>
          </ac:spMkLst>
        </pc:spChg>
        <pc:picChg chg="add mod">
          <ac:chgData name="Dicolandrea, Teresa" userId="d8a427d3-545c-4cce-a6d6-70b10e06bf26" providerId="ADAL" clId="{95960F39-A84D-4D2E-9D7E-087F0C37CCE5}" dt="2024-01-24T21:10:33.058" v="3388" actId="1076"/>
          <ac:picMkLst>
            <pc:docMk/>
            <pc:sldMk cId="2591351943" sldId="276"/>
            <ac:picMk id="6" creationId="{BE8A6648-791E-011A-B784-8BB46734641B}"/>
          </ac:picMkLst>
        </pc:picChg>
      </pc:sldChg>
      <pc:sldChg chg="modSp new del mod">
        <pc:chgData name="Dicolandrea, Teresa" userId="d8a427d3-545c-4cce-a6d6-70b10e06bf26" providerId="ADAL" clId="{95960F39-A84D-4D2E-9D7E-087F0C37CCE5}" dt="2024-01-24T21:23:33.045" v="4242" actId="47"/>
        <pc:sldMkLst>
          <pc:docMk/>
          <pc:sldMk cId="3432030332" sldId="277"/>
        </pc:sldMkLst>
        <pc:spChg chg="mod">
          <ac:chgData name="Dicolandrea, Teresa" userId="d8a427d3-545c-4cce-a6d6-70b10e06bf26" providerId="ADAL" clId="{95960F39-A84D-4D2E-9D7E-087F0C37CCE5}" dt="2024-01-24T18:27:32.753" v="1690" actId="20577"/>
          <ac:spMkLst>
            <pc:docMk/>
            <pc:sldMk cId="3432030332" sldId="277"/>
            <ac:spMk id="2" creationId="{B9D02E75-07D7-D5A9-7A65-96E931EE8F88}"/>
          </ac:spMkLst>
        </pc:spChg>
      </pc:sldChg>
      <pc:sldChg chg="addSp delSp modSp new mod ord">
        <pc:chgData name="Dicolandrea, Teresa" userId="d8a427d3-545c-4cce-a6d6-70b10e06bf26" providerId="ADAL" clId="{95960F39-A84D-4D2E-9D7E-087F0C37CCE5}" dt="2024-01-24T21:25:37.768" v="4347"/>
        <pc:sldMkLst>
          <pc:docMk/>
          <pc:sldMk cId="17163747" sldId="278"/>
        </pc:sldMkLst>
        <pc:spChg chg="mod">
          <ac:chgData name="Dicolandrea, Teresa" userId="d8a427d3-545c-4cce-a6d6-70b10e06bf26" providerId="ADAL" clId="{95960F39-A84D-4D2E-9D7E-087F0C37CCE5}" dt="2024-01-24T18:35:15.434" v="1761" actId="20577"/>
          <ac:spMkLst>
            <pc:docMk/>
            <pc:sldMk cId="17163747" sldId="278"/>
            <ac:spMk id="2" creationId="{AB30BBB8-05A4-D1D0-F5D2-0F9696F437FA}"/>
          </ac:spMkLst>
        </pc:spChg>
        <pc:spChg chg="del">
          <ac:chgData name="Dicolandrea, Teresa" userId="d8a427d3-545c-4cce-a6d6-70b10e06bf26" providerId="ADAL" clId="{95960F39-A84D-4D2E-9D7E-087F0C37CCE5}" dt="2024-01-24T18:31:57.400" v="1748"/>
          <ac:spMkLst>
            <pc:docMk/>
            <pc:sldMk cId="17163747" sldId="278"/>
            <ac:spMk id="3" creationId="{82A3B338-3EB3-70A7-8164-B7562C36AC4F}"/>
          </ac:spMkLst>
        </pc:spChg>
        <pc:spChg chg="add mod">
          <ac:chgData name="Dicolandrea, Teresa" userId="d8a427d3-545c-4cce-a6d6-70b10e06bf26" providerId="ADAL" clId="{95960F39-A84D-4D2E-9D7E-087F0C37CCE5}" dt="2024-01-24T20:39:34.089" v="2852" actId="20577"/>
          <ac:spMkLst>
            <pc:docMk/>
            <pc:sldMk cId="17163747" sldId="278"/>
            <ac:spMk id="6" creationId="{94A4106A-DF84-79B7-DE22-85FF264D67B5}"/>
          </ac:spMkLst>
        </pc:spChg>
        <pc:spChg chg="add del">
          <ac:chgData name="Dicolandrea, Teresa" userId="d8a427d3-545c-4cce-a6d6-70b10e06bf26" providerId="ADAL" clId="{95960F39-A84D-4D2E-9D7E-087F0C37CCE5}" dt="2024-01-24T18:36:43.583" v="1828" actId="22"/>
          <ac:spMkLst>
            <pc:docMk/>
            <pc:sldMk cId="17163747" sldId="278"/>
            <ac:spMk id="8" creationId="{ABDA2478-EAFB-2C03-44D2-D652FFE86395}"/>
          </ac:spMkLst>
        </pc:spChg>
        <pc:spChg chg="add mod">
          <ac:chgData name="Dicolandrea, Teresa" userId="d8a427d3-545c-4cce-a6d6-70b10e06bf26" providerId="ADAL" clId="{95960F39-A84D-4D2E-9D7E-087F0C37CCE5}" dt="2024-01-24T20:17:22.786" v="2326" actId="1076"/>
          <ac:spMkLst>
            <pc:docMk/>
            <pc:sldMk cId="17163747" sldId="278"/>
            <ac:spMk id="13" creationId="{F23B07AD-D5BD-6D6E-094A-8F78E5298DBC}"/>
          </ac:spMkLst>
        </pc:spChg>
        <pc:spChg chg="add mod">
          <ac:chgData name="Dicolandrea, Teresa" userId="d8a427d3-545c-4cce-a6d6-70b10e06bf26" providerId="ADAL" clId="{95960F39-A84D-4D2E-9D7E-087F0C37CCE5}" dt="2024-01-24T20:17:22.786" v="2326" actId="1076"/>
          <ac:spMkLst>
            <pc:docMk/>
            <pc:sldMk cId="17163747" sldId="278"/>
            <ac:spMk id="14" creationId="{B76C9374-C56E-4FFB-8D0A-6AACC0DF34ED}"/>
          </ac:spMkLst>
        </pc:spChg>
        <pc:spChg chg="add mod">
          <ac:chgData name="Dicolandrea, Teresa" userId="d8a427d3-545c-4cce-a6d6-70b10e06bf26" providerId="ADAL" clId="{95960F39-A84D-4D2E-9D7E-087F0C37CCE5}" dt="2024-01-24T20:17:22.786" v="2326" actId="1076"/>
          <ac:spMkLst>
            <pc:docMk/>
            <pc:sldMk cId="17163747" sldId="278"/>
            <ac:spMk id="15" creationId="{15DAAE98-78F3-A36A-DD58-D7FCC29C43BA}"/>
          </ac:spMkLst>
        </pc:spChg>
        <pc:spChg chg="add mod">
          <ac:chgData name="Dicolandrea, Teresa" userId="d8a427d3-545c-4cce-a6d6-70b10e06bf26" providerId="ADAL" clId="{95960F39-A84D-4D2E-9D7E-087F0C37CCE5}" dt="2024-01-24T20:17:22.786" v="2326" actId="1076"/>
          <ac:spMkLst>
            <pc:docMk/>
            <pc:sldMk cId="17163747" sldId="278"/>
            <ac:spMk id="16" creationId="{6EF50325-AF60-0F25-32CF-B627DFFB6D20}"/>
          </ac:spMkLst>
        </pc:spChg>
        <pc:graphicFrameChg chg="add del modGraphic">
          <ac:chgData name="Dicolandrea, Teresa" userId="d8a427d3-545c-4cce-a6d6-70b10e06bf26" providerId="ADAL" clId="{95960F39-A84D-4D2E-9D7E-087F0C37CCE5}" dt="2024-01-24T18:42:15.225" v="2060" actId="478"/>
          <ac:graphicFrameMkLst>
            <pc:docMk/>
            <pc:sldMk cId="17163747" sldId="278"/>
            <ac:graphicFrameMk id="9" creationId="{281BB4B3-931A-64D6-3898-5E8B3E97BA4C}"/>
          </ac:graphicFrameMkLst>
        </pc:graphicFrameChg>
        <pc:graphicFrameChg chg="add mod">
          <ac:chgData name="Dicolandrea, Teresa" userId="d8a427d3-545c-4cce-a6d6-70b10e06bf26" providerId="ADAL" clId="{95960F39-A84D-4D2E-9D7E-087F0C37CCE5}" dt="2024-01-24T20:17:15.121" v="2325" actId="1076"/>
          <ac:graphicFrameMkLst>
            <pc:docMk/>
            <pc:sldMk cId="17163747" sldId="278"/>
            <ac:graphicFrameMk id="12" creationId="{287361C1-1F5C-D030-A559-AAD040037934}"/>
          </ac:graphicFrameMkLst>
        </pc:graphicFrameChg>
        <pc:picChg chg="add del mod">
          <ac:chgData name="Dicolandrea, Teresa" userId="d8a427d3-545c-4cce-a6d6-70b10e06bf26" providerId="ADAL" clId="{95960F39-A84D-4D2E-9D7E-087F0C37CCE5}" dt="2024-01-24T18:32:04.526" v="1749" actId="478"/>
          <ac:picMkLst>
            <pc:docMk/>
            <pc:sldMk cId="17163747" sldId="278"/>
            <ac:picMk id="4" creationId="{67AA6502-A0C9-B423-216C-3E2CF2C64D74}"/>
          </ac:picMkLst>
        </pc:picChg>
      </pc:sldChg>
      <pc:sldChg chg="addSp modSp new mod ord">
        <pc:chgData name="Dicolandrea, Teresa" userId="d8a427d3-545c-4cce-a6d6-70b10e06bf26" providerId="ADAL" clId="{95960F39-A84D-4D2E-9D7E-087F0C37CCE5}" dt="2024-01-24T21:23:17.033" v="4241"/>
        <pc:sldMkLst>
          <pc:docMk/>
          <pc:sldMk cId="1998971333" sldId="279"/>
        </pc:sldMkLst>
        <pc:spChg chg="mod">
          <ac:chgData name="Dicolandrea, Teresa" userId="d8a427d3-545c-4cce-a6d6-70b10e06bf26" providerId="ADAL" clId="{95960F39-A84D-4D2E-9D7E-087F0C37CCE5}" dt="2024-01-24T18:48:43.031" v="2169"/>
          <ac:spMkLst>
            <pc:docMk/>
            <pc:sldMk cId="1998971333" sldId="279"/>
            <ac:spMk id="2" creationId="{34C3E03B-A518-201B-443C-1512310EC4A4}"/>
          </ac:spMkLst>
        </pc:spChg>
        <pc:spChg chg="mod">
          <ac:chgData name="Dicolandrea, Teresa" userId="d8a427d3-545c-4cce-a6d6-70b10e06bf26" providerId="ADAL" clId="{95960F39-A84D-4D2E-9D7E-087F0C37CCE5}" dt="2024-01-24T20:51:16.447" v="3232" actId="20577"/>
          <ac:spMkLst>
            <pc:docMk/>
            <pc:sldMk cId="1998971333" sldId="279"/>
            <ac:spMk id="3" creationId="{E32DFF17-A72A-CE6A-F1C1-06A472EF71F6}"/>
          </ac:spMkLst>
        </pc:spChg>
        <pc:spChg chg="add mod">
          <ac:chgData name="Dicolandrea, Teresa" userId="d8a427d3-545c-4cce-a6d6-70b10e06bf26" providerId="ADAL" clId="{95960F39-A84D-4D2E-9D7E-087F0C37CCE5}" dt="2024-01-24T18:49:38.096" v="2182" actId="1076"/>
          <ac:spMkLst>
            <pc:docMk/>
            <pc:sldMk cId="1998971333" sldId="279"/>
            <ac:spMk id="6" creationId="{C7F3AD10-2BEA-A39D-59A6-8E18DB0DB895}"/>
          </ac:spMkLst>
        </pc:spChg>
        <pc:picChg chg="add mod">
          <ac:chgData name="Dicolandrea, Teresa" userId="d8a427d3-545c-4cce-a6d6-70b10e06bf26" providerId="ADAL" clId="{95960F39-A84D-4D2E-9D7E-087F0C37CCE5}" dt="2024-01-24T18:49:12.804" v="2178" actId="962"/>
          <ac:picMkLst>
            <pc:docMk/>
            <pc:sldMk cId="1998971333" sldId="279"/>
            <ac:picMk id="4" creationId="{9FFD16D0-30E5-ED50-B62E-7F2DE908DD9E}"/>
          </ac:picMkLst>
        </pc:picChg>
        <pc:picChg chg="add mod">
          <ac:chgData name="Dicolandrea, Teresa" userId="d8a427d3-545c-4cce-a6d6-70b10e06bf26" providerId="ADAL" clId="{95960F39-A84D-4D2E-9D7E-087F0C37CCE5}" dt="2024-01-24T18:49:25.275" v="2179"/>
          <ac:picMkLst>
            <pc:docMk/>
            <pc:sldMk cId="1998971333" sldId="279"/>
            <ac:picMk id="5" creationId="{E17221F3-2799-7F7D-3A92-528E09027AFF}"/>
          </ac:picMkLst>
        </pc:picChg>
      </pc:sldChg>
      <pc:sldChg chg="addSp delSp modSp new mod">
        <pc:chgData name="Dicolandrea, Teresa" userId="d8a427d3-545c-4cce-a6d6-70b10e06bf26" providerId="ADAL" clId="{95960F39-A84D-4D2E-9D7E-087F0C37CCE5}" dt="2024-01-25T14:48:06.805" v="5748" actId="27636"/>
        <pc:sldMkLst>
          <pc:docMk/>
          <pc:sldMk cId="991551300" sldId="280"/>
        </pc:sldMkLst>
        <pc:spChg chg="mod">
          <ac:chgData name="Dicolandrea, Teresa" userId="d8a427d3-545c-4cce-a6d6-70b10e06bf26" providerId="ADAL" clId="{95960F39-A84D-4D2E-9D7E-087F0C37CCE5}" dt="2024-01-25T14:02:36.559" v="5256" actId="20577"/>
          <ac:spMkLst>
            <pc:docMk/>
            <pc:sldMk cId="991551300" sldId="280"/>
            <ac:spMk id="2" creationId="{AA3E0E0C-F76C-EE87-3F85-3C78D0FA540D}"/>
          </ac:spMkLst>
        </pc:spChg>
        <pc:spChg chg="mod">
          <ac:chgData name="Dicolandrea, Teresa" userId="d8a427d3-545c-4cce-a6d6-70b10e06bf26" providerId="ADAL" clId="{95960F39-A84D-4D2E-9D7E-087F0C37CCE5}" dt="2024-01-25T14:48:06.805" v="5748" actId="27636"/>
          <ac:spMkLst>
            <pc:docMk/>
            <pc:sldMk cId="991551300" sldId="280"/>
            <ac:spMk id="3" creationId="{A340D8A9-979A-BE4B-5330-35B0073A35D5}"/>
          </ac:spMkLst>
        </pc:spChg>
        <pc:graphicFrameChg chg="add mod">
          <ac:chgData name="Dicolandrea, Teresa" userId="d8a427d3-545c-4cce-a6d6-70b10e06bf26" providerId="ADAL" clId="{95960F39-A84D-4D2E-9D7E-087F0C37CCE5}" dt="2024-01-24T21:30:32.778" v="4388" actId="207"/>
          <ac:graphicFrameMkLst>
            <pc:docMk/>
            <pc:sldMk cId="991551300" sldId="280"/>
            <ac:graphicFrameMk id="4" creationId="{E3D6E2AB-E3F6-324B-820E-F73519D05758}"/>
          </ac:graphicFrameMkLst>
        </pc:graphicFrameChg>
        <pc:graphicFrameChg chg="add mod">
          <ac:chgData name="Dicolandrea, Teresa" userId="d8a427d3-545c-4cce-a6d6-70b10e06bf26" providerId="ADAL" clId="{95960F39-A84D-4D2E-9D7E-087F0C37CCE5}" dt="2024-01-24T21:31:32.620" v="4391" actId="207"/>
          <ac:graphicFrameMkLst>
            <pc:docMk/>
            <pc:sldMk cId="991551300" sldId="280"/>
            <ac:graphicFrameMk id="5" creationId="{86EBF8FF-BE95-261E-CB9C-A6A294EF7160}"/>
          </ac:graphicFrameMkLst>
        </pc:graphicFrameChg>
        <pc:graphicFrameChg chg="add mod">
          <ac:chgData name="Dicolandrea, Teresa" userId="d8a427d3-545c-4cce-a6d6-70b10e06bf26" providerId="ADAL" clId="{95960F39-A84D-4D2E-9D7E-087F0C37CCE5}" dt="2024-01-25T14:02:11.032" v="5235" actId="207"/>
          <ac:graphicFrameMkLst>
            <pc:docMk/>
            <pc:sldMk cId="991551300" sldId="280"/>
            <ac:graphicFrameMk id="6" creationId="{0486D0FD-FAA7-BD3E-B9B4-2D2890F37783}"/>
          </ac:graphicFrameMkLst>
        </pc:graphicFrameChg>
        <pc:graphicFrameChg chg="add del mod">
          <ac:chgData name="Dicolandrea, Teresa" userId="d8a427d3-545c-4cce-a6d6-70b10e06bf26" providerId="ADAL" clId="{95960F39-A84D-4D2E-9D7E-087F0C37CCE5}" dt="2024-01-24T21:46:19.268" v="4594" actId="478"/>
          <ac:graphicFrameMkLst>
            <pc:docMk/>
            <pc:sldMk cId="991551300" sldId="280"/>
            <ac:graphicFrameMk id="6" creationId="{B804D4B8-7EDC-3ADD-F739-872E38125082}"/>
          </ac:graphicFrameMkLst>
        </pc:graphicFrameChg>
        <pc:graphicFrameChg chg="add mod">
          <ac:chgData name="Dicolandrea, Teresa" userId="d8a427d3-545c-4cce-a6d6-70b10e06bf26" providerId="ADAL" clId="{95960F39-A84D-4D2E-9D7E-087F0C37CCE5}" dt="2024-01-24T21:47:14.230" v="4597" actId="207"/>
          <ac:graphicFrameMkLst>
            <pc:docMk/>
            <pc:sldMk cId="991551300" sldId="280"/>
            <ac:graphicFrameMk id="7" creationId="{7CF3A63A-5465-1891-9991-8F42F8058BEF}"/>
          </ac:graphicFrameMkLst>
        </pc:graphicFrameChg>
        <pc:graphicFrameChg chg="add mod">
          <ac:chgData name="Dicolandrea, Teresa" userId="d8a427d3-545c-4cce-a6d6-70b10e06bf26" providerId="ADAL" clId="{95960F39-A84D-4D2E-9D7E-087F0C37CCE5}" dt="2024-01-24T21:51:09.508" v="4600" actId="207"/>
          <ac:graphicFrameMkLst>
            <pc:docMk/>
            <pc:sldMk cId="991551300" sldId="280"/>
            <ac:graphicFrameMk id="9" creationId="{3653678B-7C01-EAD6-FD79-EA503EBF21B1}"/>
          </ac:graphicFrameMkLst>
        </pc:graphicFrameChg>
      </pc:sldChg>
      <pc:sldChg chg="modSp new mod">
        <pc:chgData name="Dicolandrea, Teresa" userId="d8a427d3-545c-4cce-a6d6-70b10e06bf26" providerId="ADAL" clId="{95960F39-A84D-4D2E-9D7E-087F0C37CCE5}" dt="2024-01-24T21:45:31.034" v="4592" actId="27636"/>
        <pc:sldMkLst>
          <pc:docMk/>
          <pc:sldMk cId="3994361278" sldId="281"/>
        </pc:sldMkLst>
        <pc:spChg chg="mod">
          <ac:chgData name="Dicolandrea, Teresa" userId="d8a427d3-545c-4cce-a6d6-70b10e06bf26" providerId="ADAL" clId="{95960F39-A84D-4D2E-9D7E-087F0C37CCE5}" dt="2024-01-24T21:42:46.995" v="4504" actId="20577"/>
          <ac:spMkLst>
            <pc:docMk/>
            <pc:sldMk cId="3994361278" sldId="281"/>
            <ac:spMk id="2" creationId="{A4D7D57D-A049-CD3C-99FD-8FC8A1D89DCB}"/>
          </ac:spMkLst>
        </pc:spChg>
        <pc:spChg chg="mod">
          <ac:chgData name="Dicolandrea, Teresa" userId="d8a427d3-545c-4cce-a6d6-70b10e06bf26" providerId="ADAL" clId="{95960F39-A84D-4D2E-9D7E-087F0C37CCE5}" dt="2024-01-24T21:45:31.034" v="4592" actId="27636"/>
          <ac:spMkLst>
            <pc:docMk/>
            <pc:sldMk cId="3994361278" sldId="281"/>
            <ac:spMk id="3" creationId="{F6DBBDAE-AD45-40A3-9697-C3F99322F72B}"/>
          </ac:spMkLst>
        </pc:spChg>
      </pc:sldChg>
      <pc:sldChg chg="addSp delSp modSp new mod ord">
        <pc:chgData name="Dicolandrea, Teresa" userId="d8a427d3-545c-4cce-a6d6-70b10e06bf26" providerId="ADAL" clId="{95960F39-A84D-4D2E-9D7E-087F0C37CCE5}" dt="2024-01-25T12:47:18.671" v="4955" actId="20577"/>
        <pc:sldMkLst>
          <pc:docMk/>
          <pc:sldMk cId="3918172898" sldId="282"/>
        </pc:sldMkLst>
        <pc:spChg chg="mod">
          <ac:chgData name="Dicolandrea, Teresa" userId="d8a427d3-545c-4cce-a6d6-70b10e06bf26" providerId="ADAL" clId="{95960F39-A84D-4D2E-9D7E-087F0C37CCE5}" dt="2024-01-25T12:41:33.431" v="4689" actId="114"/>
          <ac:spMkLst>
            <pc:docMk/>
            <pc:sldMk cId="3918172898" sldId="282"/>
            <ac:spMk id="2" creationId="{BFE9AB67-2D1F-D45E-B8C1-BDF7A3C502C2}"/>
          </ac:spMkLst>
        </pc:spChg>
        <pc:spChg chg="del">
          <ac:chgData name="Dicolandrea, Teresa" userId="d8a427d3-545c-4cce-a6d6-70b10e06bf26" providerId="ADAL" clId="{95960F39-A84D-4D2E-9D7E-087F0C37CCE5}" dt="2024-01-25T12:42:23.022" v="4693" actId="478"/>
          <ac:spMkLst>
            <pc:docMk/>
            <pc:sldMk cId="3918172898" sldId="282"/>
            <ac:spMk id="3" creationId="{FC7E5C13-E6F0-4A8B-D0E7-043A36562874}"/>
          </ac:spMkLst>
        </pc:spChg>
        <pc:spChg chg="add mod">
          <ac:chgData name="Dicolandrea, Teresa" userId="d8a427d3-545c-4cce-a6d6-70b10e06bf26" providerId="ADAL" clId="{95960F39-A84D-4D2E-9D7E-087F0C37CCE5}" dt="2024-01-25T12:47:18.671" v="4955" actId="20577"/>
          <ac:spMkLst>
            <pc:docMk/>
            <pc:sldMk cId="3918172898" sldId="282"/>
            <ac:spMk id="4" creationId="{7599134D-D8BE-BA8D-673E-FDC98E399884}"/>
          </ac:spMkLst>
        </pc:spChg>
      </pc:sldChg>
    </pc:docChg>
  </pc:docChgLst>
  <pc:docChgLst>
    <pc:chgData name="Aran, Oya" userId="6dd92b57-07a7-42c7-b27a-0cf83beb3ef7" providerId="ADAL" clId="{9206A4F9-B7D6-5944-A116-E68E3FA7CBC2}"/>
    <pc:docChg chg="custSel modSld">
      <pc:chgData name="Aran, Oya" userId="6dd92b57-07a7-42c7-b27a-0cf83beb3ef7" providerId="ADAL" clId="{9206A4F9-B7D6-5944-A116-E68E3FA7CBC2}" dt="2024-01-25T22:05:34.058" v="4" actId="478"/>
      <pc:docMkLst>
        <pc:docMk/>
      </pc:docMkLst>
      <pc:sldChg chg="delSp mod">
        <pc:chgData name="Aran, Oya" userId="6dd92b57-07a7-42c7-b27a-0cf83beb3ef7" providerId="ADAL" clId="{9206A4F9-B7D6-5944-A116-E68E3FA7CBC2}" dt="2024-01-25T22:05:34.058" v="4" actId="478"/>
        <pc:sldMkLst>
          <pc:docMk/>
          <pc:sldMk cId="991551300" sldId="280"/>
        </pc:sldMkLst>
        <pc:graphicFrameChg chg="del">
          <ac:chgData name="Aran, Oya" userId="6dd92b57-07a7-42c7-b27a-0cf83beb3ef7" providerId="ADAL" clId="{9206A4F9-B7D6-5944-A116-E68E3FA7CBC2}" dt="2024-01-25T22:05:28.941" v="0" actId="478"/>
          <ac:graphicFrameMkLst>
            <pc:docMk/>
            <pc:sldMk cId="991551300" sldId="280"/>
            <ac:graphicFrameMk id="4" creationId="{E3D6E2AB-E3F6-324B-820E-F73519D05758}"/>
          </ac:graphicFrameMkLst>
        </pc:graphicFrameChg>
        <pc:graphicFrameChg chg="del">
          <ac:chgData name="Aran, Oya" userId="6dd92b57-07a7-42c7-b27a-0cf83beb3ef7" providerId="ADAL" clId="{9206A4F9-B7D6-5944-A116-E68E3FA7CBC2}" dt="2024-01-25T22:05:30.244" v="1" actId="478"/>
          <ac:graphicFrameMkLst>
            <pc:docMk/>
            <pc:sldMk cId="991551300" sldId="280"/>
            <ac:graphicFrameMk id="5" creationId="{86EBF8FF-BE95-261E-CB9C-A6A294EF7160}"/>
          </ac:graphicFrameMkLst>
        </pc:graphicFrameChg>
        <pc:graphicFrameChg chg="del">
          <ac:chgData name="Aran, Oya" userId="6dd92b57-07a7-42c7-b27a-0cf83beb3ef7" providerId="ADAL" clId="{9206A4F9-B7D6-5944-A116-E68E3FA7CBC2}" dt="2024-01-25T22:05:34.058" v="4" actId="478"/>
          <ac:graphicFrameMkLst>
            <pc:docMk/>
            <pc:sldMk cId="991551300" sldId="280"/>
            <ac:graphicFrameMk id="6" creationId="{0486D0FD-FAA7-BD3E-B9B4-2D2890F37783}"/>
          </ac:graphicFrameMkLst>
        </pc:graphicFrameChg>
        <pc:graphicFrameChg chg="del">
          <ac:chgData name="Aran, Oya" userId="6dd92b57-07a7-42c7-b27a-0cf83beb3ef7" providerId="ADAL" clId="{9206A4F9-B7D6-5944-A116-E68E3FA7CBC2}" dt="2024-01-25T22:05:31.451" v="2" actId="478"/>
          <ac:graphicFrameMkLst>
            <pc:docMk/>
            <pc:sldMk cId="991551300" sldId="280"/>
            <ac:graphicFrameMk id="7" creationId="{7CF3A63A-5465-1891-9991-8F42F8058BEF}"/>
          </ac:graphicFrameMkLst>
        </pc:graphicFrameChg>
        <pc:graphicFrameChg chg="del">
          <ac:chgData name="Aran, Oya" userId="6dd92b57-07a7-42c7-b27a-0cf83beb3ef7" providerId="ADAL" clId="{9206A4F9-B7D6-5944-A116-E68E3FA7CBC2}" dt="2024-01-25T22:05:32.694" v="3" actId="478"/>
          <ac:graphicFrameMkLst>
            <pc:docMk/>
            <pc:sldMk cId="991551300" sldId="280"/>
            <ac:graphicFrameMk id="9" creationId="{3653678B-7C01-EAD6-FD79-EA503EBF21B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Atopic Dermatitis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9A3-4254-A114-C4A62F05C87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9A3-4254-A114-C4A62F05C87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9A3-4254-A114-C4A62F05C87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9A3-4254-A114-C4A62F05C87B}"/>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CFC3-4DF6-BB23-214B6013FDC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0BB816-636F-4C40-9EC7-A3BA365B89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7CE0D02-F780-4697-9A30-3F10F4D67C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9885C-64C6-4202-8B65-38170DBD673D}" type="datetimeFigureOut">
              <a:rPr lang="en-US" smtClean="0"/>
              <a:t>1/25/24</a:t>
            </a:fld>
            <a:endParaRPr lang="en-US" dirty="0"/>
          </a:p>
        </p:txBody>
      </p:sp>
      <p:sp>
        <p:nvSpPr>
          <p:cNvPr id="4" name="Footer Placeholder 3">
            <a:extLst>
              <a:ext uri="{FF2B5EF4-FFF2-40B4-BE49-F238E27FC236}">
                <a16:creationId xmlns:a16="http://schemas.microsoft.com/office/drawing/2014/main" id="{E50C7536-00AB-4C14-90D3-7D88603F2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DBC111-E561-48D6-9DB3-85F8BE552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AA4D1-BF1D-4260-B442-EBD7859EC5F1}" type="slidenum">
              <a:rPr lang="en-US" smtClean="0"/>
              <a:t>‹#›</a:t>
            </a:fld>
            <a:endParaRPr lang="en-US" dirty="0"/>
          </a:p>
        </p:txBody>
      </p:sp>
    </p:spTree>
    <p:extLst>
      <p:ext uri="{BB962C8B-B14F-4D97-AF65-F5344CB8AC3E}">
        <p14:creationId xmlns:p14="http://schemas.microsoft.com/office/powerpoint/2010/main" val="691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49326-15A5-4041-B3F6-1CB1FE840753}" type="datetimeFigureOut">
              <a:rPr lang="en-US" smtClean="0"/>
              <a:t>1/25/24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9BA2-F127-4DB1-B8FD-D5A70CC3E01B}" type="slidenum">
              <a:rPr lang="en-US" smtClean="0"/>
              <a:t>‹#›</a:t>
            </a:fld>
            <a:endParaRPr lang="en-US" dirty="0"/>
          </a:p>
        </p:txBody>
      </p:sp>
    </p:spTree>
    <p:extLst>
      <p:ext uri="{BB962C8B-B14F-4D97-AF65-F5344CB8AC3E}">
        <p14:creationId xmlns:p14="http://schemas.microsoft.com/office/powerpoint/2010/main" val="400240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2</a:t>
            </a:fld>
            <a:endParaRPr lang="en-US" dirty="0"/>
          </a:p>
        </p:txBody>
      </p:sp>
    </p:spTree>
    <p:extLst>
      <p:ext uri="{BB962C8B-B14F-4D97-AF65-F5344CB8AC3E}">
        <p14:creationId xmlns:p14="http://schemas.microsoft.com/office/powerpoint/2010/main" val="273854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1/25/24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rldefense.com/v3/__https:/pubmed.ncbi.nlm.nih.gov/37431853/__;!!NgSi4SaN6ydtRVQ-!zm6G70Z0EaXklYP2a4Jex2LUoioq0JMzvzHsDafEUZfgNMLyuU1rX4_4YnuXfLdnsn9qk6hP-TgKuFA5Sg2IdUA$" TargetMode="External"/><Relationship Id="rId2" Type="http://schemas.openxmlformats.org/officeDocument/2006/relationships/hyperlink" Target="https://www.niams.nih.gov/health-topics/atopic-dermatitis" TargetMode="External"/><Relationship Id="rId1" Type="http://schemas.openxmlformats.org/officeDocument/2006/relationships/slideLayout" Target="../slideLayouts/slideLayout2.xml"/><Relationship Id="rId6" Type="http://schemas.openxmlformats.org/officeDocument/2006/relationships/hyperlink" Target="https://doi.org/10.1016/j.clindermatol.2018.05.007" TargetMode="External"/><Relationship Id="rId5" Type="http://schemas.openxmlformats.org/officeDocument/2006/relationships/hyperlink" Target="https://doi.org/10.1159/000370220" TargetMode="External"/><Relationship Id="rId4" Type="http://schemas.openxmlformats.org/officeDocument/2006/relationships/hyperlink" Target="https://doi.org/10.1016/j.jaci.2009.07.013"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epa.gov/clean-air-act-overview/air-pollution-current-and-future-challenges" TargetMode="External"/><Relationship Id="rId2" Type="http://schemas.openxmlformats.org/officeDocument/2006/relationships/hyperlink" Target="https://www.oecd.org/environment/indicators-modelling-outlooks/49928853.pdf" TargetMode="External"/><Relationship Id="rId1" Type="http://schemas.openxmlformats.org/officeDocument/2006/relationships/slideLayout" Target="../slideLayouts/slideLayout2.xml"/><Relationship Id="rId5" Type="http://schemas.openxmlformats.org/officeDocument/2006/relationships/hyperlink" Target="https://www.wpc.ncep.noaa.gov/" TargetMode="External"/><Relationship Id="rId4" Type="http://schemas.openxmlformats.org/officeDocument/2006/relationships/hyperlink" Target="https://www.weather.gov/hun/climateforecas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016/j.autrev.2023.103407" TargetMode="External"/><Relationship Id="rId2" Type="http://schemas.openxmlformats.org/officeDocument/2006/relationships/hyperlink" Target="https://doi.org/10.3389/fmicb.2023.1161969" TargetMode="External"/><Relationship Id="rId1" Type="http://schemas.openxmlformats.org/officeDocument/2006/relationships/slideLayout" Target="../slideLayouts/slideLayout2.xml"/><Relationship Id="rId4" Type="http://schemas.openxmlformats.org/officeDocument/2006/relationships/hyperlink" Target="https://doi.org/10.1016%2Fj.eclinm.2023.10219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k and blue clouds">
            <a:extLst>
              <a:ext uri="{FF2B5EF4-FFF2-40B4-BE49-F238E27FC236}">
                <a16:creationId xmlns:a16="http://schemas.microsoft.com/office/drawing/2014/main" id="{DB396F9A-48DF-3D6C-B04F-101CE0B013EC}"/>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colorTemperature colorTemp="7200"/>
                    </a14:imgEffect>
                    <a14:imgEffect>
                      <a14:brightnessContrast bright="-20000" contrast="20000"/>
                    </a14:imgEffect>
                  </a14:imgLayer>
                </a14:imgProps>
              </a:ext>
            </a:extLst>
          </a:blip>
          <a:srcRect t="14427"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34FF6988-9829-E1DF-7941-8BBFD774DCB4}"/>
              </a:ext>
            </a:extLst>
          </p:cNvPr>
          <p:cNvSpPr>
            <a:spLocks noGrp="1"/>
          </p:cNvSpPr>
          <p:nvPr>
            <p:ph type="ctrTitle"/>
          </p:nvPr>
        </p:nvSpPr>
        <p:spPr>
          <a:xfrm>
            <a:off x="482600" y="732032"/>
            <a:ext cx="5925577" cy="2966822"/>
          </a:xfrm>
        </p:spPr>
        <p:txBody>
          <a:bodyPr anchor="b">
            <a:normAutofit/>
          </a:bodyPr>
          <a:lstStyle/>
          <a:p>
            <a:r>
              <a:rPr lang="en-US" sz="8000" dirty="0">
                <a:solidFill>
                  <a:srgbClr val="FFFFFF"/>
                </a:solidFill>
              </a:rPr>
              <a:t>Hackathon Project #3</a:t>
            </a:r>
          </a:p>
        </p:txBody>
      </p:sp>
      <p:sp>
        <p:nvSpPr>
          <p:cNvPr id="3" name="Subtitle 2">
            <a:extLst>
              <a:ext uri="{FF2B5EF4-FFF2-40B4-BE49-F238E27FC236}">
                <a16:creationId xmlns:a16="http://schemas.microsoft.com/office/drawing/2014/main" id="{29CA6A11-5E03-59E1-010D-5C31BFCB515F}"/>
              </a:ext>
            </a:extLst>
          </p:cNvPr>
          <p:cNvSpPr>
            <a:spLocks noGrp="1"/>
          </p:cNvSpPr>
          <p:nvPr>
            <p:ph type="subTitle" idx="1"/>
          </p:nvPr>
        </p:nvSpPr>
        <p:spPr>
          <a:xfrm>
            <a:off x="482600" y="4201721"/>
            <a:ext cx="5925577" cy="1949813"/>
          </a:xfrm>
        </p:spPr>
        <p:txBody>
          <a:bodyPr anchor="t">
            <a:normAutofit/>
          </a:bodyPr>
          <a:lstStyle/>
          <a:p>
            <a:r>
              <a:rPr lang="en-US" dirty="0">
                <a:solidFill>
                  <a:srgbClr val="FFFFFF"/>
                </a:solidFill>
              </a:rPr>
              <a:t>Predictions of Future Allergy and Atopic Disease Rates Across the Globe</a:t>
            </a:r>
          </a:p>
        </p:txBody>
      </p:sp>
      <p:pic>
        <p:nvPicPr>
          <p:cNvPr id="6" name="Picture 5" descr="A blue and white logo&#10;&#10;Description automatically generated">
            <a:extLst>
              <a:ext uri="{FF2B5EF4-FFF2-40B4-BE49-F238E27FC236}">
                <a16:creationId xmlns:a16="http://schemas.microsoft.com/office/drawing/2014/main" id="{C643A3C9-815D-2762-8249-12E68EDC4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4294" y="601770"/>
            <a:ext cx="1857375" cy="1114425"/>
          </a:xfrm>
          <a:prstGeom prst="rect">
            <a:avLst/>
          </a:prstGeom>
        </p:spPr>
      </p:pic>
    </p:spTree>
    <p:extLst>
      <p:ext uri="{BB962C8B-B14F-4D97-AF65-F5344CB8AC3E}">
        <p14:creationId xmlns:p14="http://schemas.microsoft.com/office/powerpoint/2010/main" val="190940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AB0B-1602-B03B-7F7F-32B350C2B894}"/>
              </a:ext>
            </a:extLst>
          </p:cNvPr>
          <p:cNvSpPr>
            <a:spLocks noGrp="1"/>
          </p:cNvSpPr>
          <p:nvPr>
            <p:ph type="title"/>
          </p:nvPr>
        </p:nvSpPr>
        <p:spPr/>
        <p:txBody>
          <a:bodyPr/>
          <a:lstStyle/>
          <a:p>
            <a:r>
              <a:rPr lang="en-US" dirty="0"/>
              <a:t>Output- Super Hero Status!!</a:t>
            </a:r>
          </a:p>
        </p:txBody>
      </p:sp>
      <p:sp>
        <p:nvSpPr>
          <p:cNvPr id="3" name="Content Placeholder 2">
            <a:extLst>
              <a:ext uri="{FF2B5EF4-FFF2-40B4-BE49-F238E27FC236}">
                <a16:creationId xmlns:a16="http://schemas.microsoft.com/office/drawing/2014/main" id="{F57C6CDC-8984-EA72-B8CB-8B9A9EEB5A5E}"/>
              </a:ext>
            </a:extLst>
          </p:cNvPr>
          <p:cNvSpPr>
            <a:spLocks noGrp="1"/>
          </p:cNvSpPr>
          <p:nvPr>
            <p:ph idx="1"/>
          </p:nvPr>
        </p:nvSpPr>
        <p:spPr/>
        <p:txBody>
          <a:bodyPr/>
          <a:lstStyle/>
          <a:p>
            <a:r>
              <a:rPr lang="en-US" dirty="0"/>
              <a:t>Predict “incidence rate” of atopic dermatitis (AD)/”eczema or skin allergy”*</a:t>
            </a:r>
          </a:p>
          <a:p>
            <a:r>
              <a:rPr lang="en-US" dirty="0"/>
              <a:t>One global region of interest</a:t>
            </a:r>
          </a:p>
          <a:p>
            <a:r>
              <a:rPr lang="en-US" dirty="0"/>
              <a:t>In Adults**</a:t>
            </a:r>
          </a:p>
          <a:p>
            <a:r>
              <a:rPr lang="en-US" dirty="0"/>
              <a:t>For 2035, and extrapolate to 2050</a:t>
            </a:r>
          </a:p>
          <a:p>
            <a:r>
              <a:rPr lang="en-US" dirty="0"/>
              <a:t>Describe approach, methods and variables applied</a:t>
            </a:r>
          </a:p>
        </p:txBody>
      </p:sp>
      <p:sp>
        <p:nvSpPr>
          <p:cNvPr id="4" name="TextBox 3">
            <a:extLst>
              <a:ext uri="{FF2B5EF4-FFF2-40B4-BE49-F238E27FC236}">
                <a16:creationId xmlns:a16="http://schemas.microsoft.com/office/drawing/2014/main" id="{8B2C5238-F7A8-1F73-57DF-BC7F7B2E9746}"/>
              </a:ext>
            </a:extLst>
          </p:cNvPr>
          <p:cNvSpPr txBox="1"/>
          <p:nvPr/>
        </p:nvSpPr>
        <p:spPr>
          <a:xfrm>
            <a:off x="397084" y="6086104"/>
            <a:ext cx="11567306" cy="646331"/>
          </a:xfrm>
          <a:prstGeom prst="rect">
            <a:avLst/>
          </a:prstGeom>
          <a:noFill/>
        </p:spPr>
        <p:txBody>
          <a:bodyPr wrap="square" rtlCol="0">
            <a:spAutoFit/>
          </a:bodyPr>
          <a:lstStyle/>
          <a:p>
            <a:r>
              <a:rPr lang="en-US" sz="1200" dirty="0"/>
              <a:t>*Ideal, but if required, pivot to incident rates of allergies will suffice</a:t>
            </a:r>
          </a:p>
          <a:p>
            <a:r>
              <a:rPr lang="en-US" sz="1200" dirty="0"/>
              <a:t>**may require pivot to childhood incidence rate and then back-calculated to adults – assume 5-30% of children with AD/eczema or skin allergy will have it in adulthood</a:t>
            </a:r>
          </a:p>
        </p:txBody>
      </p:sp>
    </p:spTree>
    <p:extLst>
      <p:ext uri="{BB962C8B-B14F-4D97-AF65-F5344CB8AC3E}">
        <p14:creationId xmlns:p14="http://schemas.microsoft.com/office/powerpoint/2010/main" val="222745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0E0C-F76C-EE87-3F85-3C78D0FA540D}"/>
              </a:ext>
            </a:extLst>
          </p:cNvPr>
          <p:cNvSpPr>
            <a:spLocks noGrp="1"/>
          </p:cNvSpPr>
          <p:nvPr>
            <p:ph type="title"/>
          </p:nvPr>
        </p:nvSpPr>
        <p:spPr/>
        <p:txBody>
          <a:bodyPr/>
          <a:lstStyle/>
          <a:p>
            <a:r>
              <a:rPr lang="en-US" dirty="0"/>
              <a:t>References to kick-start research</a:t>
            </a:r>
          </a:p>
        </p:txBody>
      </p:sp>
      <p:sp>
        <p:nvSpPr>
          <p:cNvPr id="3" name="Content Placeholder 2">
            <a:extLst>
              <a:ext uri="{FF2B5EF4-FFF2-40B4-BE49-F238E27FC236}">
                <a16:creationId xmlns:a16="http://schemas.microsoft.com/office/drawing/2014/main" id="{A340D8A9-979A-BE4B-5330-35B0073A35D5}"/>
              </a:ext>
            </a:extLst>
          </p:cNvPr>
          <p:cNvSpPr>
            <a:spLocks noGrp="1"/>
          </p:cNvSpPr>
          <p:nvPr>
            <p:ph idx="1"/>
          </p:nvPr>
        </p:nvSpPr>
        <p:spPr>
          <a:xfrm>
            <a:off x="833298" y="2067339"/>
            <a:ext cx="9582910" cy="3777622"/>
          </a:xfrm>
        </p:spPr>
        <p:txBody>
          <a:bodyPr>
            <a:normAutofit fontScale="85000" lnSpcReduction="10000"/>
          </a:bodyPr>
          <a:lstStyle/>
          <a:p>
            <a:r>
              <a:rPr lang="en-US" dirty="0">
                <a:hlinkClick r:id="rId2"/>
              </a:rPr>
              <a:t>https://www.niams.nih.gov/health-topics/atopic-dermatitis</a:t>
            </a:r>
            <a:endParaRPr lang="en-US" dirty="0"/>
          </a:p>
          <a:p>
            <a:pPr marL="0" marR="0">
              <a:spcBef>
                <a:spcPts val="0"/>
              </a:spcBef>
              <a:spcAft>
                <a:spcPts val="0"/>
              </a:spcAft>
            </a:pPr>
            <a:r>
              <a:rPr lang="en-US" sz="1800" u="sng" dirty="0">
                <a:solidFill>
                  <a:srgbClr val="0000FF"/>
                </a:solidFill>
                <a:effectLst/>
                <a:latin typeface="Calibri" panose="020F0502020204030204" pitchFamily="34" charset="0"/>
                <a:ea typeface="Times New Roman" panose="02020603050405020304" pitchFamily="18" charset="0"/>
                <a:hlinkClick r:id="rId3"/>
              </a:rPr>
              <a:t>Global, regional, and national burden of allergic disorders and their risk factors in 204 countries and territories, from 1990 to 2019: A systematic analysis for the Global Burden of Disease Study 2019. </a:t>
            </a:r>
            <a:r>
              <a:rPr lang="en-US" sz="1800" kern="0" dirty="0" err="1">
                <a:solidFill>
                  <a:srgbClr val="4D8055"/>
                </a:solidFill>
                <a:effectLst/>
                <a:latin typeface="Calibri" panose="020F0502020204030204" pitchFamily="34" charset="0"/>
                <a:ea typeface="Times New Roman" panose="02020603050405020304" pitchFamily="18" charset="0"/>
              </a:rPr>
              <a:t>doi</a:t>
            </a:r>
            <a:r>
              <a:rPr lang="en-US" sz="1800" kern="0" dirty="0">
                <a:solidFill>
                  <a:srgbClr val="4D8055"/>
                </a:solidFill>
                <a:effectLst/>
                <a:latin typeface="Calibri" panose="020F0502020204030204" pitchFamily="34" charset="0"/>
                <a:ea typeface="Times New Roman" panose="02020603050405020304" pitchFamily="18" charset="0"/>
              </a:rPr>
              <a:t>: 10.3389/falgy.2022.887672</a:t>
            </a:r>
          </a:p>
          <a:p>
            <a:pPr marL="0">
              <a:spcBef>
                <a:spcPts val="0"/>
              </a:spcBef>
            </a:pPr>
            <a:r>
              <a:rPr lang="en-US" sz="1800" dirty="0">
                <a:solidFill>
                  <a:schemeClr val="accent1"/>
                </a:solidFill>
                <a:effectLst/>
                <a:latin typeface="Open Sans" panose="020B0606030504020204" pitchFamily="34" charset="0"/>
                <a:ea typeface="Calibri" panose="020F0502020204030204" pitchFamily="34" charset="0"/>
              </a:rPr>
              <a:t>Laughter MR, </a:t>
            </a:r>
            <a:r>
              <a:rPr lang="en-US" sz="1800" dirty="0" err="1">
                <a:solidFill>
                  <a:schemeClr val="accent1"/>
                </a:solidFill>
                <a:effectLst/>
                <a:latin typeface="Open Sans" panose="020B0606030504020204" pitchFamily="34" charset="0"/>
                <a:ea typeface="Calibri" panose="020F0502020204030204" pitchFamily="34" charset="0"/>
              </a:rPr>
              <a:t>Maymone</a:t>
            </a:r>
            <a:r>
              <a:rPr lang="en-US" sz="1800" dirty="0">
                <a:solidFill>
                  <a:schemeClr val="accent1"/>
                </a:solidFill>
                <a:effectLst/>
                <a:latin typeface="Open Sans" panose="020B0606030504020204" pitchFamily="34" charset="0"/>
                <a:ea typeface="Calibri" panose="020F0502020204030204" pitchFamily="34" charset="0"/>
              </a:rPr>
              <a:t> MBC, </a:t>
            </a:r>
            <a:r>
              <a:rPr lang="en-US" sz="1800" dirty="0" err="1">
                <a:solidFill>
                  <a:schemeClr val="accent1"/>
                </a:solidFill>
                <a:effectLst/>
                <a:latin typeface="Open Sans" panose="020B0606030504020204" pitchFamily="34" charset="0"/>
                <a:ea typeface="Calibri" panose="020F0502020204030204" pitchFamily="34" charset="0"/>
              </a:rPr>
              <a:t>Mashayekhi</a:t>
            </a:r>
            <a:r>
              <a:rPr lang="en-US" sz="1800" dirty="0">
                <a:solidFill>
                  <a:schemeClr val="accent1"/>
                </a:solidFill>
                <a:effectLst/>
                <a:latin typeface="Open Sans" panose="020B0606030504020204" pitchFamily="34" charset="0"/>
                <a:ea typeface="Calibri" panose="020F0502020204030204" pitchFamily="34" charset="0"/>
              </a:rPr>
              <a:t> S, et al. The global burden of atopic dermatitis: lessons from the Global Burden of Disease Study 1990-2017. </a:t>
            </a:r>
            <a:r>
              <a:rPr lang="en-US" sz="1800" i="1" dirty="0">
                <a:solidFill>
                  <a:schemeClr val="accent1"/>
                </a:solidFill>
                <a:effectLst/>
                <a:latin typeface="Open Sans" panose="020B0606030504020204" pitchFamily="34" charset="0"/>
                <a:ea typeface="Calibri" panose="020F0502020204030204" pitchFamily="34" charset="0"/>
              </a:rPr>
              <a:t>Br J Dermatol</a:t>
            </a:r>
            <a:r>
              <a:rPr lang="en-US" sz="1800" dirty="0">
                <a:solidFill>
                  <a:schemeClr val="accent1"/>
                </a:solidFill>
                <a:effectLst/>
                <a:latin typeface="Open Sans" panose="020B0606030504020204" pitchFamily="34" charset="0"/>
                <a:ea typeface="Calibri" panose="020F0502020204030204" pitchFamily="34" charset="0"/>
              </a:rPr>
              <a:t>. 2021; </a:t>
            </a:r>
            <a:r>
              <a:rPr lang="en-US" sz="1800" b="1" dirty="0">
                <a:solidFill>
                  <a:schemeClr val="accent1"/>
                </a:solidFill>
                <a:effectLst/>
                <a:latin typeface="Open Sans" panose="020B0606030504020204" pitchFamily="34" charset="0"/>
                <a:ea typeface="Calibri" panose="020F0502020204030204" pitchFamily="34" charset="0"/>
              </a:rPr>
              <a:t>184</a:t>
            </a:r>
            <a:r>
              <a:rPr lang="en-US" sz="1800" dirty="0">
                <a:solidFill>
                  <a:schemeClr val="accent1"/>
                </a:solidFill>
                <a:effectLst/>
                <a:latin typeface="Open Sans" panose="020B0606030504020204" pitchFamily="34" charset="0"/>
                <a:ea typeface="Calibri" panose="020F0502020204030204" pitchFamily="34" charset="0"/>
              </a:rPr>
              <a:t>(2): 304-309.</a:t>
            </a:r>
          </a:p>
          <a:p>
            <a:pPr marL="0">
              <a:spcBef>
                <a:spcPts val="0"/>
              </a:spcBef>
            </a:pPr>
            <a:r>
              <a:rPr lang="en-US" sz="1800" dirty="0">
                <a:solidFill>
                  <a:schemeClr val="accent1"/>
                </a:solidFill>
                <a:effectLst/>
                <a:latin typeface="Open Sans" panose="020B0606030504020204" pitchFamily="34" charset="0"/>
                <a:ea typeface="Times New Roman" panose="02020603050405020304" pitchFamily="18" charset="0"/>
              </a:rPr>
              <a:t>GBD Chronic Respiratory Disease Collaborators. Prevalence and attributable health burden of chronic respiratory diseases, 1990–2017: a systematic analysis for the Global Burden of Disease Study 2017. </a:t>
            </a:r>
            <a:r>
              <a:rPr lang="en-US" sz="1800" i="1" dirty="0">
                <a:solidFill>
                  <a:schemeClr val="accent1"/>
                </a:solidFill>
                <a:effectLst/>
                <a:latin typeface="Open Sans" panose="020B0606030504020204" pitchFamily="34" charset="0"/>
                <a:ea typeface="Times New Roman" panose="02020603050405020304" pitchFamily="18" charset="0"/>
              </a:rPr>
              <a:t>Lancet Respir Med</a:t>
            </a:r>
            <a:r>
              <a:rPr lang="en-US" sz="1800" dirty="0">
                <a:solidFill>
                  <a:schemeClr val="accent1"/>
                </a:solidFill>
                <a:effectLst/>
                <a:latin typeface="Open Sans" panose="020B0606030504020204" pitchFamily="34" charset="0"/>
                <a:ea typeface="Times New Roman" panose="02020603050405020304" pitchFamily="18" charset="0"/>
              </a:rPr>
              <a:t>. 2020; </a:t>
            </a:r>
            <a:r>
              <a:rPr lang="en-US" sz="1800" b="1" dirty="0">
                <a:solidFill>
                  <a:schemeClr val="accent1"/>
                </a:solidFill>
                <a:effectLst/>
                <a:latin typeface="Open Sans" panose="020B0606030504020204" pitchFamily="34" charset="0"/>
                <a:ea typeface="Times New Roman" panose="02020603050405020304" pitchFamily="18" charset="0"/>
              </a:rPr>
              <a:t>8</a:t>
            </a:r>
            <a:r>
              <a:rPr lang="en-US" sz="1800" dirty="0">
                <a:solidFill>
                  <a:schemeClr val="accent1"/>
                </a:solidFill>
                <a:effectLst/>
                <a:latin typeface="Open Sans" panose="020B0606030504020204" pitchFamily="34" charset="0"/>
                <a:ea typeface="Times New Roman" panose="02020603050405020304" pitchFamily="18" charset="0"/>
              </a:rPr>
              <a:t>(6): 585-596.</a:t>
            </a:r>
            <a:endParaRPr lang="en-US" sz="1800" dirty="0">
              <a:solidFill>
                <a:schemeClr val="accent1"/>
              </a:solidFill>
              <a:effectLst/>
              <a:latin typeface="Calibri" panose="020F0502020204030204" pitchFamily="34" charset="0"/>
              <a:ea typeface="Calibri" panose="020F0502020204030204" pitchFamily="34" charset="0"/>
            </a:endParaRPr>
          </a:p>
          <a:p>
            <a:pPr marL="0">
              <a:spcBef>
                <a:spcPts val="0"/>
              </a:spcBef>
            </a:pPr>
            <a:r>
              <a:rPr lang="en-US" sz="1800" dirty="0">
                <a:solidFill>
                  <a:srgbClr val="FFFFFF"/>
                </a:solidFill>
                <a:effectLst/>
                <a:latin typeface="Helvetica" panose="020B0604020202020204" pitchFamily="34" charset="0"/>
                <a:ea typeface="Times New Roman" panose="02020603050405020304" pitchFamily="18" charset="0"/>
              </a:rPr>
              <a:t>Filaggrin in Atopic Dermatitis. </a:t>
            </a:r>
            <a:r>
              <a:rPr lang="en-US" sz="1800" dirty="0" err="1">
                <a:solidFill>
                  <a:srgbClr val="FFFFFF"/>
                </a:solidFill>
                <a:effectLst/>
                <a:latin typeface="Helvetica" panose="020B0604020202020204" pitchFamily="34" charset="0"/>
                <a:ea typeface="Times New Roman" panose="02020603050405020304" pitchFamily="18" charset="0"/>
              </a:rPr>
              <a:t>DOI:</a:t>
            </a:r>
            <a:r>
              <a:rPr lang="en-US" sz="1800" u="sng" dirty="0" err="1">
                <a:solidFill>
                  <a:srgbClr val="0000FF"/>
                </a:solidFill>
                <a:effectLst/>
                <a:latin typeface="Helvetica" panose="020B0604020202020204" pitchFamily="34" charset="0"/>
                <a:ea typeface="Times New Roman" panose="02020603050405020304" pitchFamily="18" charset="0"/>
                <a:hlinkClick r:id="rId4"/>
              </a:rPr>
              <a:t>https</a:t>
            </a:r>
            <a:r>
              <a:rPr lang="en-US" sz="1800" u="sng" dirty="0">
                <a:solidFill>
                  <a:srgbClr val="0000FF"/>
                </a:solidFill>
                <a:effectLst/>
                <a:latin typeface="Helvetica" panose="020B0604020202020204" pitchFamily="34" charset="0"/>
                <a:ea typeface="Times New Roman" panose="02020603050405020304" pitchFamily="18" charset="0"/>
                <a:hlinkClick r:id="rId4"/>
              </a:rPr>
              <a:t>://doi.org/10.1016/j.jaci.2009.07.013</a:t>
            </a:r>
            <a:endParaRPr lang="en-US" sz="1800" u="sng" dirty="0">
              <a:solidFill>
                <a:srgbClr val="0000FF"/>
              </a:solidFill>
              <a:effectLst/>
              <a:latin typeface="Helvetica" panose="020B0604020202020204" pitchFamily="34" charset="0"/>
              <a:ea typeface="Times New Roman" panose="02020603050405020304" pitchFamily="18" charset="0"/>
            </a:endParaRPr>
          </a:p>
          <a:p>
            <a:pPr marL="0">
              <a:spcBef>
                <a:spcPts val="0"/>
              </a:spcBef>
            </a:pPr>
            <a:r>
              <a:rPr lang="en-US" sz="1800" b="1" kern="1800" dirty="0">
                <a:solidFill>
                  <a:schemeClr val="accent1"/>
                </a:solidFill>
                <a:effectLst/>
                <a:latin typeface="Open Sans" panose="020B0606030504020204" pitchFamily="34" charset="0"/>
                <a:ea typeface="Times New Roman" panose="02020603050405020304" pitchFamily="18" charset="0"/>
              </a:rPr>
              <a:t>Atopic Dermatitis: Global Epidemiology and Risk </a:t>
            </a:r>
            <a:r>
              <a:rPr lang="en-US" sz="1800" u="sng" dirty="0">
                <a:solidFill>
                  <a:srgbClr val="0000FF"/>
                </a:solidFill>
                <a:effectLst/>
                <a:latin typeface="Open Sans" panose="020B0606030504020204" pitchFamily="34" charset="0"/>
                <a:ea typeface="Times New Roman" panose="02020603050405020304" pitchFamily="18" charset="0"/>
                <a:hlinkClick r:id="rId5"/>
              </a:rPr>
              <a:t>https://doi.org/10.1159/000370220</a:t>
            </a:r>
            <a:endParaRPr lang="en-US" sz="1800" dirty="0">
              <a:effectLst/>
              <a:latin typeface="Calibri" panose="020F0502020204030204" pitchFamily="34" charset="0"/>
              <a:ea typeface="Calibri" panose="020F0502020204030204" pitchFamily="34" charset="0"/>
            </a:endParaRPr>
          </a:p>
          <a:p>
            <a:pPr marL="0">
              <a:spcBef>
                <a:spcPts val="0"/>
              </a:spcBef>
            </a:pPr>
            <a:r>
              <a:rPr lang="en-US" sz="1800" b="1" kern="1800" dirty="0">
                <a:solidFill>
                  <a:srgbClr val="333333"/>
                </a:solidFill>
                <a:effectLst/>
                <a:latin typeface="Open Sans" panose="020B0606030504020204" pitchFamily="34" charset="0"/>
                <a:ea typeface="Times New Roman" panose="02020603050405020304" pitchFamily="18" charset="0"/>
              </a:rPr>
              <a:t> </a:t>
            </a:r>
            <a:r>
              <a:rPr lang="en-US" sz="1800" kern="1800" dirty="0">
                <a:effectLst/>
                <a:latin typeface="Georgia" panose="02040502050405020303" pitchFamily="18" charset="0"/>
                <a:ea typeface="Times New Roman" panose="02020603050405020304" pitchFamily="18" charset="0"/>
                <a:cs typeface="Times New Roman" panose="02020603050405020304" pitchFamily="18" charset="0"/>
              </a:rPr>
              <a:t>Epidemiology of adult atopic dermatitis </a:t>
            </a:r>
            <a:r>
              <a:rPr lang="en-US" sz="1800" u="none" strike="noStrike" dirty="0">
                <a:solidFill>
                  <a:srgbClr val="0272B1"/>
                </a:solidFill>
                <a:effectLst/>
                <a:latin typeface="Arial" panose="020B0604020202020204" pitchFamily="34" charset="0"/>
                <a:ea typeface="Times New Roman" panose="02020603050405020304" pitchFamily="18" charset="0"/>
                <a:hlinkClick r:id="rId6" tooltip="Persistent link using digital object identifier"/>
              </a:rPr>
              <a:t>https://doi.org/10.1016/j.clindermatol.2018.05.007</a:t>
            </a:r>
            <a:endParaRPr lang="en-US" sz="1800" dirty="0">
              <a:effectLst/>
              <a:latin typeface="Calibri" panose="020F0502020204030204" pitchFamily="34" charset="0"/>
              <a:ea typeface="Calibri" panose="020F0502020204030204" pitchFamily="34" charset="0"/>
            </a:endParaRPr>
          </a:p>
          <a:p>
            <a:pPr marL="0">
              <a:spcBef>
                <a:spcPts val="0"/>
              </a:spcBef>
            </a:pPr>
            <a:r>
              <a:rPr lang="en-US" sz="1800" kern="1800" dirty="0">
                <a:solidFill>
                  <a:schemeClr val="accent1"/>
                </a:solidFill>
                <a:effectLst/>
                <a:latin typeface="Georgia" panose="02040502050405020303" pitchFamily="18" charset="0"/>
                <a:ea typeface="Times New Roman" panose="02020603050405020304" pitchFamily="18" charset="0"/>
                <a:cs typeface="Times New Roman" panose="02020603050405020304" pitchFamily="18" charset="0"/>
              </a:rPr>
              <a:t>Adult eczema prevalence and associations with asthma and other health and demographic factors: A US population–based </a:t>
            </a:r>
            <a:r>
              <a:rPr lang="en-US" sz="1800" kern="1800" dirty="0" err="1">
                <a:solidFill>
                  <a:schemeClr val="accent1"/>
                </a:solidFill>
                <a:effectLst/>
                <a:latin typeface="Georgia" panose="02040502050405020303" pitchFamily="18" charset="0"/>
                <a:ea typeface="Times New Roman" panose="02020603050405020304" pitchFamily="18" charset="0"/>
                <a:cs typeface="Times New Roman" panose="02020603050405020304" pitchFamily="18" charset="0"/>
              </a:rPr>
              <a:t>study</a:t>
            </a:r>
            <a:r>
              <a:rPr lang="en-US" sz="1800" dirty="0" err="1">
                <a:solidFill>
                  <a:schemeClr val="accent1"/>
                </a:solidFill>
                <a:effectLst/>
                <a:latin typeface="Arial" panose="020B0604020202020204" pitchFamily="34" charset="0"/>
                <a:ea typeface="Times New Roman" panose="02020603050405020304" pitchFamily="18" charset="0"/>
              </a:rPr>
              <a:t>Journal</a:t>
            </a:r>
            <a:r>
              <a:rPr lang="en-US" sz="1800" dirty="0">
                <a:solidFill>
                  <a:schemeClr val="accent1"/>
                </a:solidFill>
                <a:effectLst/>
                <a:latin typeface="Arial" panose="020B0604020202020204" pitchFamily="34" charset="0"/>
                <a:ea typeface="Times New Roman" panose="02020603050405020304" pitchFamily="18" charset="0"/>
              </a:rPr>
              <a:t> of Allergy and Clinical Immunology, Vol 132(5). 2013</a:t>
            </a:r>
            <a:endParaRPr lang="en-US" sz="1800" dirty="0">
              <a:solidFill>
                <a:schemeClr val="accent1"/>
              </a:solidFill>
              <a:effectLst/>
              <a:latin typeface="Calibri" panose="020F0502020204030204" pitchFamily="34" charset="0"/>
              <a:ea typeface="Calibri" panose="020F0502020204030204" pitchFamily="34" charset="0"/>
            </a:endParaRPr>
          </a:p>
          <a:p>
            <a:pPr marL="0">
              <a:spcBef>
                <a:spcPts val="0"/>
              </a:spcBef>
            </a:pPr>
            <a:endParaRPr lang="en-US" sz="1800" dirty="0">
              <a:solidFill>
                <a:schemeClr val="accent1"/>
              </a:solidFill>
              <a:effectLst/>
              <a:latin typeface="Calibri" panose="020F0502020204030204" pitchFamily="34" charset="0"/>
              <a:ea typeface="Calibri" panose="020F0502020204030204" pitchFamily="34" charset="0"/>
            </a:endParaRPr>
          </a:p>
          <a:p>
            <a:pPr marL="0">
              <a:spcBef>
                <a:spcPts val="0"/>
              </a:spcBef>
            </a:pPr>
            <a:r>
              <a:rPr lang="en-US" b="0" i="0" dirty="0">
                <a:solidFill>
                  <a:schemeClr val="accent1"/>
                </a:solidFill>
                <a:effectLst/>
                <a:latin typeface="ElsevierGulliver"/>
              </a:rPr>
              <a:t>Climatic Factors Are Associated with Childhood Eczema Prevalence in the United Stateshttps://doi.org/10.1038/jid.2013.19</a:t>
            </a:r>
          </a:p>
          <a:p>
            <a:pPr marL="0">
              <a:spcBef>
                <a:spcPts val="0"/>
              </a:spcBef>
            </a:pPr>
            <a:r>
              <a:rPr lang="en-US" sz="1800" dirty="0">
                <a:effectLst/>
                <a:latin typeface="Calibri" panose="020F0502020204030204" pitchFamily="34" charset="0"/>
                <a:ea typeface="Calibri" panose="020F0502020204030204" pitchFamily="34" charset="0"/>
              </a:rPr>
              <a:t>Global Burden and Disease Study (2019) website: https://ghdx.healthdata.org/gbd-2019</a:t>
            </a:r>
          </a:p>
          <a:p>
            <a:pPr marL="0">
              <a:spcBef>
                <a:spcPts val="0"/>
              </a:spcBef>
            </a:pPr>
            <a:endParaRPr lang="en-US" sz="1800" dirty="0">
              <a:effectLst/>
              <a:latin typeface="Calibri" panose="020F0502020204030204" pitchFamily="34" charset="0"/>
              <a:ea typeface="Calibri" panose="020F0502020204030204" pitchFamily="34" charset="0"/>
            </a:endParaRPr>
          </a:p>
          <a:p>
            <a:pPr marL="0">
              <a:spcBef>
                <a:spcPts val="0"/>
              </a:spcBef>
            </a:pPr>
            <a:endParaRPr lang="en-US" sz="1800" dirty="0">
              <a:effectLst/>
              <a:latin typeface="Calibri" panose="020F0502020204030204" pitchFamily="34" charset="0"/>
              <a:ea typeface="Calibri" panose="020F0502020204030204" pitchFamily="34" charset="0"/>
            </a:endParaRPr>
          </a:p>
          <a:p>
            <a:pPr marL="0">
              <a:spcBef>
                <a:spcPts val="0"/>
              </a:spcBef>
            </a:pPr>
            <a:endParaRPr lang="en-US" sz="1800" dirty="0">
              <a:effectLst/>
              <a:latin typeface="Calibri" panose="020F0502020204030204" pitchFamily="34" charset="0"/>
              <a:ea typeface="Calibri" panose="020F0502020204030204" pitchFamily="34" charset="0"/>
            </a:endParaRPr>
          </a:p>
          <a:p>
            <a:pPr marL="0">
              <a:spcBef>
                <a:spcPts val="0"/>
              </a:spcBef>
            </a:pPr>
            <a:endParaRPr lang="en-US" sz="1800" dirty="0">
              <a:solidFill>
                <a:schemeClr val="accent1"/>
              </a:solidFill>
              <a:effectLst/>
              <a:latin typeface="Calibri" panose="020F0502020204030204" pitchFamily="34" charset="0"/>
              <a:ea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endParaRPr lang="en-US" dirty="0"/>
          </a:p>
          <a:p>
            <a:endParaRPr lang="en-US" dirty="0"/>
          </a:p>
        </p:txBody>
      </p:sp>
    </p:spTree>
    <p:extLst>
      <p:ext uri="{BB962C8B-B14F-4D97-AF65-F5344CB8AC3E}">
        <p14:creationId xmlns:p14="http://schemas.microsoft.com/office/powerpoint/2010/main" val="991551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D57D-A049-CD3C-99FD-8FC8A1D89DCB}"/>
              </a:ext>
            </a:extLst>
          </p:cNvPr>
          <p:cNvSpPr>
            <a:spLocks noGrp="1"/>
          </p:cNvSpPr>
          <p:nvPr>
            <p:ph type="title"/>
          </p:nvPr>
        </p:nvSpPr>
        <p:spPr/>
        <p:txBody>
          <a:bodyPr/>
          <a:lstStyle/>
          <a:p>
            <a:r>
              <a:rPr lang="en-US" dirty="0"/>
              <a:t>Other References and Sources</a:t>
            </a:r>
          </a:p>
        </p:txBody>
      </p:sp>
      <p:sp>
        <p:nvSpPr>
          <p:cNvPr id="3" name="Content Placeholder 2">
            <a:extLst>
              <a:ext uri="{FF2B5EF4-FFF2-40B4-BE49-F238E27FC236}">
                <a16:creationId xmlns:a16="http://schemas.microsoft.com/office/drawing/2014/main" id="{F6DBBDAE-AD45-40A3-9697-C3F99322F72B}"/>
              </a:ext>
            </a:extLst>
          </p:cNvPr>
          <p:cNvSpPr>
            <a:spLocks noGrp="1"/>
          </p:cNvSpPr>
          <p:nvPr>
            <p:ph idx="1"/>
          </p:nvPr>
        </p:nvSpPr>
        <p:spPr>
          <a:xfrm>
            <a:off x="1820586" y="1905000"/>
            <a:ext cx="8915400" cy="3777622"/>
          </a:xfrm>
        </p:spPr>
        <p:txBody>
          <a:bodyPr>
            <a:normAutofit fontScale="92500" lnSpcReduction="20000"/>
          </a:bodyPr>
          <a:lstStyle/>
          <a:p>
            <a:pPr algn="l" rtl="0" fontAlgn="base"/>
            <a:r>
              <a:rPr lang="en-US" sz="1800" b="0" i="0" dirty="0">
                <a:solidFill>
                  <a:schemeClr val="tx1"/>
                </a:solidFill>
                <a:effectLst/>
                <a:latin typeface="Segoe UI" panose="020B0502040204020203" pitchFamily="34" charset="0"/>
              </a:rPr>
              <a:t>Using global non-profit/government reports on environmental trends on pollution and climate change </a:t>
            </a:r>
            <a:endParaRPr lang="en-US" b="0" i="0" dirty="0">
              <a:solidFill>
                <a:schemeClr val="tx1"/>
              </a:solidFill>
              <a:effectLst/>
              <a:latin typeface="Segoe UI" panose="020B0502040204020203" pitchFamily="34" charset="0"/>
            </a:endParaRPr>
          </a:p>
          <a:p>
            <a:pPr algn="l" rtl="0" fontAlgn="base"/>
            <a:r>
              <a:rPr lang="en-US" sz="1800" b="0" i="0" dirty="0">
                <a:solidFill>
                  <a:srgbClr val="000000"/>
                </a:solidFill>
                <a:effectLst/>
                <a:latin typeface="Segoe UI" panose="020B0502040204020203" pitchFamily="34" charset="0"/>
                <a:hlinkClick r:id="rId2"/>
              </a:rPr>
              <a:t>https://www.oecd.org/environment/indicators-modelling-outlooks/49928853.pdf</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Segoe UI" panose="020B0502040204020203" pitchFamily="34" charset="0"/>
                <a:hlinkClick r:id="rId3"/>
              </a:rPr>
              <a:t>https://www.epa.gov/clean-air-act-overview/air-pollution-current-and-future-challenges</a:t>
            </a:r>
            <a:r>
              <a:rPr lang="en-US" sz="1800" b="0" i="0" dirty="0">
                <a:solidFill>
                  <a:srgbClr val="000000"/>
                </a:solidFill>
                <a:effectLst/>
                <a:latin typeface="Calibri" panose="020F0502020204030204" pitchFamily="34" charset="0"/>
              </a:rPr>
              <a:t> </a:t>
            </a:r>
            <a:endParaRPr lang="en-US" sz="1800" dirty="0">
              <a:solidFill>
                <a:srgbClr val="000000"/>
              </a:solidFill>
              <a:latin typeface="Segoe UI" panose="020B0502040204020203" pitchFamily="34" charset="0"/>
            </a:endParaRPr>
          </a:p>
          <a:p>
            <a:pPr algn="l" rtl="0" fontAlgn="base"/>
            <a:r>
              <a:rPr lang="en-US" dirty="0">
                <a:solidFill>
                  <a:schemeClr val="accent1"/>
                </a:solidFill>
              </a:rPr>
              <a:t>United Nations: https://www.un.org/en/climatechange/reports#:~:text=Climate%20change%20is%20widespread%2C%20rapid,across%20the%20whole%20climate%20system.</a:t>
            </a:r>
          </a:p>
          <a:p>
            <a:pPr marL="0" indent="0" algn="l" rtl="0" fontAlgn="base">
              <a:buNone/>
            </a:pPr>
            <a:endParaRPr lang="en-US" b="0" i="0" dirty="0">
              <a:solidFill>
                <a:srgbClr val="000000"/>
              </a:solidFill>
              <a:effectLst/>
              <a:latin typeface="Segoe UI" panose="020B0502040204020203" pitchFamily="34" charset="0"/>
            </a:endParaRPr>
          </a:p>
          <a:p>
            <a:pPr algn="l" rtl="0" fontAlgn="base"/>
            <a:r>
              <a:rPr lang="en-US" sz="1800" b="0" i="0" dirty="0">
                <a:solidFill>
                  <a:schemeClr val="tx1"/>
                </a:solidFill>
                <a:effectLst/>
                <a:latin typeface="Segoe UI" panose="020B0502040204020203" pitchFamily="34" charset="0"/>
              </a:rPr>
              <a:t>Using sources for </a:t>
            </a:r>
            <a:r>
              <a:rPr lang="en-US" sz="1800" b="0" i="0" dirty="0" err="1">
                <a:solidFill>
                  <a:schemeClr val="tx1"/>
                </a:solidFill>
                <a:effectLst/>
                <a:latin typeface="Segoe UI" panose="020B0502040204020203" pitchFamily="34" charset="0"/>
              </a:rPr>
              <a:t>meterological</a:t>
            </a:r>
            <a:r>
              <a:rPr lang="en-US" sz="1800" b="0" i="0" dirty="0">
                <a:solidFill>
                  <a:schemeClr val="tx1"/>
                </a:solidFill>
                <a:effectLst/>
                <a:latin typeface="Segoe UI" panose="020B0502040204020203" pitchFamily="34" charset="0"/>
              </a:rPr>
              <a:t> predictions of global weather </a:t>
            </a:r>
            <a:endParaRPr lang="en-US" b="0" i="0" dirty="0">
              <a:solidFill>
                <a:schemeClr val="tx1"/>
              </a:solidFill>
              <a:effectLst/>
              <a:latin typeface="Segoe UI" panose="020B0502040204020203" pitchFamily="34" charset="0"/>
            </a:endParaRPr>
          </a:p>
          <a:p>
            <a:pPr algn="l" rtl="0" fontAlgn="base"/>
            <a:r>
              <a:rPr lang="en-US" sz="1800" b="0" i="0" dirty="0">
                <a:solidFill>
                  <a:srgbClr val="000000"/>
                </a:solidFill>
                <a:effectLst/>
                <a:latin typeface="Segoe UI" panose="020B0502040204020203" pitchFamily="34" charset="0"/>
                <a:hlinkClick r:id="rId4"/>
              </a:rPr>
              <a:t>https://www.weather.gov/hun/climateforecast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Segoe UI" panose="020B0502040204020203" pitchFamily="34" charset="0"/>
                <a:hlinkClick r:id="rId5"/>
              </a:rPr>
              <a:t>https://www.wpc.ncep.noaa.gov/</a:t>
            </a:r>
            <a:r>
              <a:rPr lang="en-US" sz="1800" b="0" i="0" dirty="0">
                <a:solidFill>
                  <a:srgbClr val="000000"/>
                </a:solidFill>
                <a:effectLst/>
                <a:latin typeface="Calibri" panose="020F0502020204030204" pitchFamily="34" charset="0"/>
              </a:rPr>
              <a:t> </a:t>
            </a:r>
          </a:p>
          <a:p>
            <a:pPr marL="0" indent="0" algn="l" rtl="0" fontAlgn="base">
              <a:buNone/>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99436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title"/>
          </p:nvPr>
        </p:nvSpPr>
        <p:spPr/>
        <p:txBody>
          <a:bodyPr>
            <a:normAutofit/>
          </a:bodyPr>
          <a:lstStyle/>
          <a:p>
            <a:r>
              <a:rPr lang="en-US" dirty="0"/>
              <a:t>Objective</a:t>
            </a:r>
          </a:p>
        </p:txBody>
      </p:sp>
      <p:sp>
        <p:nvSpPr>
          <p:cNvPr id="3" name="Content Placeholder 2">
            <a:extLst>
              <a:ext uri="{FF2B5EF4-FFF2-40B4-BE49-F238E27FC236}">
                <a16:creationId xmlns:a16="http://schemas.microsoft.com/office/drawing/2014/main" id="{92910755-D415-8CD8-350E-447CC1DC1927}"/>
              </a:ext>
            </a:extLst>
          </p:cNvPr>
          <p:cNvSpPr>
            <a:spLocks noGrp="1"/>
          </p:cNvSpPr>
          <p:nvPr>
            <p:ph idx="1"/>
          </p:nvPr>
        </p:nvSpPr>
        <p:spPr/>
        <p:txBody>
          <a:bodyPr/>
          <a:lstStyle/>
          <a:p>
            <a:r>
              <a:rPr lang="en-US" dirty="0"/>
              <a:t>Can we predict the levels of allergies and atopic disease (eczema, atopic dermatitis) in key marketplaces across the globe to understand the future need for personal skin care products to design formulas to support the more delicate skin of these consumers?</a:t>
            </a:r>
          </a:p>
          <a:p>
            <a:endParaRPr lang="en-US" dirty="0"/>
          </a:p>
          <a:p>
            <a:r>
              <a:rPr lang="en-US" dirty="0"/>
              <a:t>Can we achieve epidemiological insights without being an epidemiologist?</a:t>
            </a:r>
          </a:p>
        </p:txBody>
      </p:sp>
    </p:spTree>
    <p:extLst>
      <p:ext uri="{BB962C8B-B14F-4D97-AF65-F5344CB8AC3E}">
        <p14:creationId xmlns:p14="http://schemas.microsoft.com/office/powerpoint/2010/main" val="31294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6387-786C-D6B0-FC47-83D8906FE540}"/>
              </a:ext>
            </a:extLst>
          </p:cNvPr>
          <p:cNvSpPr>
            <a:spLocks noGrp="1"/>
          </p:cNvSpPr>
          <p:nvPr>
            <p:ph type="title"/>
          </p:nvPr>
        </p:nvSpPr>
        <p:spPr>
          <a:xfrm>
            <a:off x="1080052" y="133780"/>
            <a:ext cx="10802247" cy="1280890"/>
          </a:xfrm>
        </p:spPr>
        <p:txBody>
          <a:bodyPr/>
          <a:lstStyle/>
          <a:p>
            <a:r>
              <a:rPr lang="en-US" dirty="0"/>
              <a:t>What is Atopic Dermatitis (AD)/Eczema?</a:t>
            </a:r>
          </a:p>
        </p:txBody>
      </p:sp>
      <p:sp>
        <p:nvSpPr>
          <p:cNvPr id="3" name="Content Placeholder 2">
            <a:extLst>
              <a:ext uri="{FF2B5EF4-FFF2-40B4-BE49-F238E27FC236}">
                <a16:creationId xmlns:a16="http://schemas.microsoft.com/office/drawing/2014/main" id="{F846DD65-F041-9226-3E8F-799F9C944532}"/>
              </a:ext>
            </a:extLst>
          </p:cNvPr>
          <p:cNvSpPr>
            <a:spLocks noGrp="1"/>
          </p:cNvSpPr>
          <p:nvPr>
            <p:ph idx="1"/>
          </p:nvPr>
        </p:nvSpPr>
        <p:spPr>
          <a:xfrm>
            <a:off x="2023475" y="870947"/>
            <a:ext cx="8915400" cy="3777622"/>
          </a:xfrm>
        </p:spPr>
        <p:txBody>
          <a:bodyPr>
            <a:normAutofit/>
          </a:bodyPr>
          <a:lstStyle/>
          <a:p>
            <a:r>
              <a:rPr lang="en-US" sz="1600" dirty="0"/>
              <a:t>Chronic inflammatory and allergic skin diseases</a:t>
            </a:r>
          </a:p>
          <a:p>
            <a:pPr lvl="1"/>
            <a:r>
              <a:rPr lang="en-US" sz="1400" dirty="0"/>
              <a:t>Part of Chronic Allergic diseases (allergic asthma, </a:t>
            </a:r>
            <a:r>
              <a:rPr lang="en-US" sz="1400" dirty="0">
                <a:solidFill>
                  <a:schemeClr val="accent1"/>
                </a:solidFill>
              </a:rPr>
              <a:t>atopic dermatitis, eczema</a:t>
            </a:r>
            <a:r>
              <a:rPr lang="en-US" sz="1400" dirty="0"/>
              <a:t>, allergic rhinitis, food allergies)</a:t>
            </a:r>
          </a:p>
          <a:p>
            <a:pPr lvl="1"/>
            <a:r>
              <a:rPr lang="en-US" sz="1400" dirty="0"/>
              <a:t>Red, itchy, dry spots and rashes that come and go on the skin</a:t>
            </a:r>
          </a:p>
          <a:p>
            <a:r>
              <a:rPr lang="en-US" sz="1600" dirty="0"/>
              <a:t>Several hypotheses to explain development of these diseases:</a:t>
            </a:r>
          </a:p>
          <a:p>
            <a:pPr lvl="1"/>
            <a:r>
              <a:rPr lang="en-US" sz="1400" dirty="0"/>
              <a:t>Outside factors constantly assault skin causing weakening of the barrier to repel things that cause inflammation and allergic reactions</a:t>
            </a:r>
          </a:p>
          <a:p>
            <a:pPr lvl="1"/>
            <a:r>
              <a:rPr lang="en-US" sz="1400" dirty="0"/>
              <a:t>Genetics and other issues cause a pre-existing weakness of the skin barrier to repel things that cause inflammation and allergic reactions</a:t>
            </a:r>
          </a:p>
          <a:p>
            <a:pPr lvl="1"/>
            <a:r>
              <a:rPr lang="en-US" sz="1400" dirty="0"/>
              <a:t>Inherent weakness of the skin barrier due to inability to develop tolerance for environmental insults and microbes as a child causes increased sensitivity to the environment</a:t>
            </a:r>
          </a:p>
          <a:p>
            <a:pPr lvl="1"/>
            <a:endParaRPr lang="en-US" sz="1400" dirty="0"/>
          </a:p>
        </p:txBody>
      </p:sp>
      <p:pic>
        <p:nvPicPr>
          <p:cNvPr id="6" name="Content Placeholder 3">
            <a:extLst>
              <a:ext uri="{FF2B5EF4-FFF2-40B4-BE49-F238E27FC236}">
                <a16:creationId xmlns:a16="http://schemas.microsoft.com/office/drawing/2014/main" id="{BE8A6648-791E-011A-B784-8BB46734641B}"/>
              </a:ext>
            </a:extLst>
          </p:cNvPr>
          <p:cNvPicPr>
            <a:picLocks noChangeAspect="1"/>
          </p:cNvPicPr>
          <p:nvPr/>
        </p:nvPicPr>
        <p:blipFill>
          <a:blip r:embed="rId2"/>
          <a:stretch>
            <a:fillRect/>
          </a:stretch>
        </p:blipFill>
        <p:spPr>
          <a:xfrm>
            <a:off x="3053118" y="4104845"/>
            <a:ext cx="4953000" cy="2619375"/>
          </a:xfrm>
          <a:prstGeom prst="rect">
            <a:avLst/>
          </a:prstGeom>
        </p:spPr>
      </p:pic>
    </p:spTree>
    <p:extLst>
      <p:ext uri="{BB962C8B-B14F-4D97-AF65-F5344CB8AC3E}">
        <p14:creationId xmlns:p14="http://schemas.microsoft.com/office/powerpoint/2010/main" val="259135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E03B-A518-201B-443C-1512310EC4A4}"/>
              </a:ext>
            </a:extLst>
          </p:cNvPr>
          <p:cNvSpPr>
            <a:spLocks noGrp="1"/>
          </p:cNvSpPr>
          <p:nvPr>
            <p:ph type="title"/>
          </p:nvPr>
        </p:nvSpPr>
        <p:spPr/>
        <p:txBody>
          <a:bodyPr/>
          <a:lstStyle/>
          <a:p>
            <a:r>
              <a:rPr lang="en-US" dirty="0"/>
              <a:t>Risk factors for AD:</a:t>
            </a:r>
          </a:p>
        </p:txBody>
      </p:sp>
      <p:sp>
        <p:nvSpPr>
          <p:cNvPr id="3" name="Content Placeholder 2">
            <a:extLst>
              <a:ext uri="{FF2B5EF4-FFF2-40B4-BE49-F238E27FC236}">
                <a16:creationId xmlns:a16="http://schemas.microsoft.com/office/drawing/2014/main" id="{E32DFF17-A72A-CE6A-F1C1-06A472EF71F6}"/>
              </a:ext>
            </a:extLst>
          </p:cNvPr>
          <p:cNvSpPr>
            <a:spLocks noGrp="1"/>
          </p:cNvSpPr>
          <p:nvPr>
            <p:ph idx="1"/>
          </p:nvPr>
        </p:nvSpPr>
        <p:spPr>
          <a:xfrm>
            <a:off x="997918" y="2068286"/>
            <a:ext cx="8915400" cy="3777622"/>
          </a:xfrm>
        </p:spPr>
        <p:txBody>
          <a:bodyPr>
            <a:normAutofit lnSpcReduction="10000"/>
          </a:bodyPr>
          <a:lstStyle/>
          <a:p>
            <a:r>
              <a:rPr lang="en-US" dirty="0"/>
              <a:t>Risk factors in Atopic Dermatitis/Eczema</a:t>
            </a:r>
          </a:p>
          <a:p>
            <a:pPr lvl="1"/>
            <a:r>
              <a:rPr lang="en-US" dirty="0"/>
              <a:t>Food allergies (exacerbating factor)</a:t>
            </a:r>
          </a:p>
          <a:p>
            <a:pPr lvl="1"/>
            <a:r>
              <a:rPr lang="en-US" dirty="0"/>
              <a:t>Genetics (Filaggrin gene mutations with recessive pattern of inheritance; mutations occur in 30% of AD/eczema sufferers)</a:t>
            </a:r>
          </a:p>
          <a:p>
            <a:pPr lvl="1"/>
            <a:r>
              <a:rPr lang="en-US" dirty="0"/>
              <a:t>Environmental risk factors (see table)</a:t>
            </a:r>
          </a:p>
          <a:p>
            <a:pPr lvl="2"/>
            <a:r>
              <a:rPr lang="en-US" dirty="0"/>
              <a:t>Climate</a:t>
            </a:r>
          </a:p>
          <a:p>
            <a:pPr lvl="2"/>
            <a:r>
              <a:rPr lang="en-US" dirty="0"/>
              <a:t>UV light exposure</a:t>
            </a:r>
          </a:p>
          <a:p>
            <a:pPr lvl="2"/>
            <a:r>
              <a:rPr lang="en-US" dirty="0"/>
              <a:t>Pollution</a:t>
            </a:r>
          </a:p>
          <a:p>
            <a:pPr lvl="1"/>
            <a:r>
              <a:rPr lang="en-US" dirty="0"/>
              <a:t>Sex (Females more likely to have disease)</a:t>
            </a:r>
          </a:p>
          <a:p>
            <a:pPr lvl="1"/>
            <a:r>
              <a:rPr lang="en-US" dirty="0"/>
              <a:t>Socioeconomic status (global region-dependent)</a:t>
            </a:r>
          </a:p>
          <a:p>
            <a:pPr lvl="1"/>
            <a:r>
              <a:rPr lang="en-US" dirty="0"/>
              <a:t>Age- childhood prevalence is greater than adult disease levels</a:t>
            </a:r>
          </a:p>
          <a:p>
            <a:endParaRPr lang="en-US" dirty="0"/>
          </a:p>
        </p:txBody>
      </p:sp>
      <p:pic>
        <p:nvPicPr>
          <p:cNvPr id="4" name="Content Placeholder 3" descr="A table with text on it">
            <a:extLst>
              <a:ext uri="{FF2B5EF4-FFF2-40B4-BE49-F238E27FC236}">
                <a16:creationId xmlns:a16="http://schemas.microsoft.com/office/drawing/2014/main" id="{9FFD16D0-30E5-ED50-B62E-7F2DE908DD9E}"/>
              </a:ext>
            </a:extLst>
          </p:cNvPr>
          <p:cNvPicPr>
            <a:picLocks noChangeAspect="1"/>
          </p:cNvPicPr>
          <p:nvPr/>
        </p:nvPicPr>
        <p:blipFill>
          <a:blip r:embed="rId2"/>
          <a:stretch>
            <a:fillRect/>
          </a:stretch>
        </p:blipFill>
        <p:spPr>
          <a:xfrm>
            <a:off x="8434403" y="126317"/>
            <a:ext cx="3486150" cy="2276475"/>
          </a:xfrm>
          <a:prstGeom prst="rect">
            <a:avLst/>
          </a:prstGeom>
        </p:spPr>
      </p:pic>
      <p:pic>
        <p:nvPicPr>
          <p:cNvPr id="5" name="Picture 4">
            <a:extLst>
              <a:ext uri="{FF2B5EF4-FFF2-40B4-BE49-F238E27FC236}">
                <a16:creationId xmlns:a16="http://schemas.microsoft.com/office/drawing/2014/main" id="{E17221F3-2799-7F7D-3A92-528E09027AFF}"/>
              </a:ext>
            </a:extLst>
          </p:cNvPr>
          <p:cNvPicPr>
            <a:picLocks noChangeAspect="1"/>
          </p:cNvPicPr>
          <p:nvPr/>
        </p:nvPicPr>
        <p:blipFill>
          <a:blip r:embed="rId3"/>
          <a:stretch>
            <a:fillRect/>
          </a:stretch>
        </p:blipFill>
        <p:spPr>
          <a:xfrm>
            <a:off x="8417811" y="3670918"/>
            <a:ext cx="3514725" cy="2971800"/>
          </a:xfrm>
          <a:prstGeom prst="rect">
            <a:avLst/>
          </a:prstGeom>
        </p:spPr>
      </p:pic>
      <p:sp>
        <p:nvSpPr>
          <p:cNvPr id="6" name="TextBox 5">
            <a:extLst>
              <a:ext uri="{FF2B5EF4-FFF2-40B4-BE49-F238E27FC236}">
                <a16:creationId xmlns:a16="http://schemas.microsoft.com/office/drawing/2014/main" id="{C7F3AD10-2BEA-A39D-59A6-8E18DB0DB895}"/>
              </a:ext>
            </a:extLst>
          </p:cNvPr>
          <p:cNvSpPr txBox="1"/>
          <p:nvPr/>
        </p:nvSpPr>
        <p:spPr>
          <a:xfrm>
            <a:off x="8417811" y="2402792"/>
            <a:ext cx="4468976" cy="276999"/>
          </a:xfrm>
          <a:prstGeom prst="rect">
            <a:avLst/>
          </a:prstGeom>
          <a:noFill/>
        </p:spPr>
        <p:txBody>
          <a:bodyPr wrap="square">
            <a:spAutoFit/>
          </a:bodyPr>
          <a:lstStyle/>
          <a:p>
            <a:r>
              <a:rPr lang="en-US" sz="1200" dirty="0"/>
              <a:t>Taken from https://doi.org/10.1159/000370220</a:t>
            </a:r>
          </a:p>
        </p:txBody>
      </p:sp>
    </p:spTree>
    <p:extLst>
      <p:ext uri="{BB962C8B-B14F-4D97-AF65-F5344CB8AC3E}">
        <p14:creationId xmlns:p14="http://schemas.microsoft.com/office/powerpoint/2010/main" val="199897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05EA-7617-E4EC-2B84-582B65184A0E}"/>
              </a:ext>
            </a:extLst>
          </p:cNvPr>
          <p:cNvSpPr>
            <a:spLocks noGrp="1"/>
          </p:cNvSpPr>
          <p:nvPr>
            <p:ph type="title"/>
          </p:nvPr>
        </p:nvSpPr>
        <p:spPr>
          <a:xfrm>
            <a:off x="1316860" y="72513"/>
            <a:ext cx="8911687" cy="1280890"/>
          </a:xfrm>
        </p:spPr>
        <p:txBody>
          <a:bodyPr/>
          <a:lstStyle/>
          <a:p>
            <a:r>
              <a:rPr lang="en-US" dirty="0"/>
              <a:t>Some AD/Eczema Statistics</a:t>
            </a:r>
          </a:p>
        </p:txBody>
      </p:sp>
      <p:sp>
        <p:nvSpPr>
          <p:cNvPr id="3" name="Content Placeholder 2">
            <a:extLst>
              <a:ext uri="{FF2B5EF4-FFF2-40B4-BE49-F238E27FC236}">
                <a16:creationId xmlns:a16="http://schemas.microsoft.com/office/drawing/2014/main" id="{E346D850-23DB-CCF2-E35E-4EDB0539BBF4}"/>
              </a:ext>
            </a:extLst>
          </p:cNvPr>
          <p:cNvSpPr>
            <a:spLocks noGrp="1"/>
          </p:cNvSpPr>
          <p:nvPr>
            <p:ph idx="1"/>
          </p:nvPr>
        </p:nvSpPr>
        <p:spPr/>
        <p:txBody>
          <a:bodyPr>
            <a:normAutofit/>
          </a:bodyPr>
          <a:lstStyle/>
          <a:p>
            <a:r>
              <a:rPr lang="en-US" dirty="0"/>
              <a:t>Chronic Allergic diseases (allergic asthma, </a:t>
            </a:r>
            <a:r>
              <a:rPr lang="en-US" dirty="0">
                <a:solidFill>
                  <a:schemeClr val="accent1"/>
                </a:solidFill>
              </a:rPr>
              <a:t>atopic dermatitis, eczema</a:t>
            </a:r>
            <a:r>
              <a:rPr lang="en-US" dirty="0"/>
              <a:t>, allergic rhinitis, food allergies)</a:t>
            </a:r>
          </a:p>
          <a:p>
            <a:pPr lvl="1"/>
            <a:r>
              <a:rPr lang="en-US" dirty="0"/>
              <a:t>Eczema/Atopic dermatitis affects ~3-10% adults (~2019 U.S.)</a:t>
            </a:r>
          </a:p>
          <a:p>
            <a:pPr lvl="1"/>
            <a:r>
              <a:rPr lang="en-US" dirty="0"/>
              <a:t>20% adults with atopic dermatitis/eczema also have asthma</a:t>
            </a:r>
          </a:p>
          <a:p>
            <a:pPr lvl="1"/>
            <a:r>
              <a:rPr lang="en-US" dirty="0"/>
              <a:t>20% children with mild eczema develop asthma (atopic march)</a:t>
            </a:r>
          </a:p>
          <a:p>
            <a:pPr lvl="1"/>
            <a:r>
              <a:rPr lang="en-US" dirty="0"/>
              <a:t>19% infants with food allergies also presented with eczema</a:t>
            </a:r>
          </a:p>
          <a:p>
            <a:pPr lvl="1"/>
            <a:endParaRPr lang="en-US" dirty="0"/>
          </a:p>
          <a:p>
            <a:r>
              <a:rPr lang="en-US" dirty="0"/>
              <a:t>Eczema/Atopic dermatitis is connected to allergies</a:t>
            </a:r>
          </a:p>
          <a:p>
            <a:r>
              <a:rPr lang="en-US" dirty="0"/>
              <a:t>Allergy research may therefore be useful for making assessments about AD incidence</a:t>
            </a:r>
          </a:p>
        </p:txBody>
      </p:sp>
      <p:pic>
        <p:nvPicPr>
          <p:cNvPr id="4" name="Picture 3">
            <a:extLst>
              <a:ext uri="{FF2B5EF4-FFF2-40B4-BE49-F238E27FC236}">
                <a16:creationId xmlns:a16="http://schemas.microsoft.com/office/drawing/2014/main" id="{6EF33386-A442-0F95-85E8-E5AFD49F5BA3}"/>
              </a:ext>
            </a:extLst>
          </p:cNvPr>
          <p:cNvPicPr>
            <a:picLocks noChangeAspect="1"/>
          </p:cNvPicPr>
          <p:nvPr/>
        </p:nvPicPr>
        <p:blipFill>
          <a:blip r:embed="rId2"/>
          <a:stretch>
            <a:fillRect/>
          </a:stretch>
        </p:blipFill>
        <p:spPr>
          <a:xfrm>
            <a:off x="7925418" y="190500"/>
            <a:ext cx="3181350" cy="1828800"/>
          </a:xfrm>
          <a:prstGeom prst="rect">
            <a:avLst/>
          </a:prstGeom>
        </p:spPr>
      </p:pic>
      <p:sp>
        <p:nvSpPr>
          <p:cNvPr id="6" name="TextBox 5">
            <a:extLst>
              <a:ext uri="{FF2B5EF4-FFF2-40B4-BE49-F238E27FC236}">
                <a16:creationId xmlns:a16="http://schemas.microsoft.com/office/drawing/2014/main" id="{A9FE5C0C-F6A2-B13B-908F-0690AF67FCC1}"/>
              </a:ext>
            </a:extLst>
          </p:cNvPr>
          <p:cNvSpPr txBox="1"/>
          <p:nvPr/>
        </p:nvSpPr>
        <p:spPr>
          <a:xfrm>
            <a:off x="8256570" y="180066"/>
            <a:ext cx="6098240" cy="215444"/>
          </a:xfrm>
          <a:prstGeom prst="rect">
            <a:avLst/>
          </a:prstGeom>
          <a:noFill/>
        </p:spPr>
        <p:txBody>
          <a:bodyPr wrap="square">
            <a:spAutoFit/>
          </a:bodyPr>
          <a:lstStyle/>
          <a:p>
            <a:r>
              <a:rPr lang="en-US" sz="800" dirty="0">
                <a:solidFill>
                  <a:schemeClr val="bg1"/>
                </a:solidFill>
              </a:rPr>
              <a:t>https://doi.org/10.1159/000370220</a:t>
            </a:r>
          </a:p>
        </p:txBody>
      </p:sp>
    </p:spTree>
    <p:extLst>
      <p:ext uri="{BB962C8B-B14F-4D97-AF65-F5344CB8AC3E}">
        <p14:creationId xmlns:p14="http://schemas.microsoft.com/office/powerpoint/2010/main" val="132994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97A8-E602-A13E-209E-1AB101470227}"/>
              </a:ext>
            </a:extLst>
          </p:cNvPr>
          <p:cNvSpPr>
            <a:spLocks noGrp="1"/>
          </p:cNvSpPr>
          <p:nvPr>
            <p:ph type="title"/>
          </p:nvPr>
        </p:nvSpPr>
        <p:spPr>
          <a:xfrm>
            <a:off x="2089343" y="624110"/>
            <a:ext cx="9415269" cy="1280890"/>
          </a:xfrm>
        </p:spPr>
        <p:txBody>
          <a:bodyPr/>
          <a:lstStyle/>
          <a:p>
            <a:r>
              <a:rPr lang="en-US" dirty="0"/>
              <a:t>Scope for predicting future disease rates</a:t>
            </a:r>
          </a:p>
        </p:txBody>
      </p:sp>
      <p:sp>
        <p:nvSpPr>
          <p:cNvPr id="3" name="Content Placeholder 2">
            <a:extLst>
              <a:ext uri="{FF2B5EF4-FFF2-40B4-BE49-F238E27FC236}">
                <a16:creationId xmlns:a16="http://schemas.microsoft.com/office/drawing/2014/main" id="{333BB2F5-E82F-6C79-D4F2-662ADEFD2C0D}"/>
              </a:ext>
            </a:extLst>
          </p:cNvPr>
          <p:cNvSpPr>
            <a:spLocks noGrp="1"/>
          </p:cNvSpPr>
          <p:nvPr>
            <p:ph idx="1"/>
          </p:nvPr>
        </p:nvSpPr>
        <p:spPr/>
        <p:txBody>
          <a:bodyPr/>
          <a:lstStyle/>
          <a:p>
            <a:r>
              <a:rPr lang="en-US" dirty="0"/>
              <a:t>Representative Global Regions of Interest that could be examined</a:t>
            </a:r>
          </a:p>
          <a:p>
            <a:pPr lvl="1"/>
            <a:r>
              <a:rPr lang="en-US" dirty="0"/>
              <a:t>China, </a:t>
            </a:r>
            <a:r>
              <a:rPr lang="en-US" dirty="0">
                <a:solidFill>
                  <a:schemeClr val="accent1"/>
                </a:solidFill>
              </a:rPr>
              <a:t>United States</a:t>
            </a:r>
            <a:r>
              <a:rPr lang="en-US" dirty="0"/>
              <a:t>, Europe, Latin America</a:t>
            </a:r>
          </a:p>
          <a:p>
            <a:r>
              <a:rPr lang="en-US" dirty="0"/>
              <a:t>Age Ranges of Interest that could be explored</a:t>
            </a:r>
          </a:p>
          <a:p>
            <a:pPr lvl="1"/>
            <a:r>
              <a:rPr lang="en-US" dirty="0"/>
              <a:t>Adults (20-60yr; 65+ </a:t>
            </a:r>
            <a:r>
              <a:rPr lang="en-US" dirty="0" err="1"/>
              <a:t>yr</a:t>
            </a:r>
            <a:r>
              <a:rPr lang="en-US" dirty="0"/>
              <a:t>)</a:t>
            </a:r>
          </a:p>
          <a:p>
            <a:pPr lvl="1"/>
            <a:r>
              <a:rPr lang="en-US" dirty="0"/>
              <a:t>Children (&lt;18yr, as future adult populations; assume 5% children still have disease as adult)</a:t>
            </a:r>
          </a:p>
          <a:p>
            <a:r>
              <a:rPr lang="en-US" dirty="0"/>
              <a:t>All genders in scope</a:t>
            </a:r>
          </a:p>
          <a:p>
            <a:r>
              <a:rPr lang="en-US" dirty="0"/>
              <a:t>Timeframe in scope</a:t>
            </a:r>
          </a:p>
          <a:p>
            <a:pPr lvl="1"/>
            <a:r>
              <a:rPr lang="en-US" dirty="0"/>
              <a:t>Disease levels </a:t>
            </a:r>
            <a:r>
              <a:rPr lang="en-US" dirty="0" err="1"/>
              <a:t>upto</a:t>
            </a:r>
            <a:r>
              <a:rPr lang="en-US" dirty="0"/>
              <a:t> 2035</a:t>
            </a:r>
          </a:p>
          <a:p>
            <a:pPr lvl="1"/>
            <a:r>
              <a:rPr lang="en-US" dirty="0"/>
              <a:t>Disease levels </a:t>
            </a:r>
            <a:r>
              <a:rPr lang="en-US" dirty="0" err="1"/>
              <a:t>upto</a:t>
            </a:r>
            <a:r>
              <a:rPr lang="en-US" dirty="0"/>
              <a:t> 2050</a:t>
            </a:r>
          </a:p>
          <a:p>
            <a:pPr marL="457200" lvl="1" indent="0">
              <a:buNone/>
            </a:pPr>
            <a:endParaRPr lang="en-US" dirty="0"/>
          </a:p>
        </p:txBody>
      </p:sp>
    </p:spTree>
    <p:extLst>
      <p:ext uri="{BB962C8B-B14F-4D97-AF65-F5344CB8AC3E}">
        <p14:creationId xmlns:p14="http://schemas.microsoft.com/office/powerpoint/2010/main" val="389669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FF97-1D9C-5661-4E5C-7837BD4A2F70}"/>
              </a:ext>
            </a:extLst>
          </p:cNvPr>
          <p:cNvSpPr>
            <a:spLocks noGrp="1"/>
          </p:cNvSpPr>
          <p:nvPr>
            <p:ph type="title"/>
          </p:nvPr>
        </p:nvSpPr>
        <p:spPr>
          <a:xfrm>
            <a:off x="2592925" y="77844"/>
            <a:ext cx="8911687" cy="1280890"/>
          </a:xfrm>
        </p:spPr>
        <p:txBody>
          <a:bodyPr/>
          <a:lstStyle/>
          <a:p>
            <a:r>
              <a:rPr lang="en-US" dirty="0"/>
              <a:t>Possible Approaches</a:t>
            </a:r>
          </a:p>
        </p:txBody>
      </p:sp>
      <p:sp>
        <p:nvSpPr>
          <p:cNvPr id="3" name="Content Placeholder 2">
            <a:extLst>
              <a:ext uri="{FF2B5EF4-FFF2-40B4-BE49-F238E27FC236}">
                <a16:creationId xmlns:a16="http://schemas.microsoft.com/office/drawing/2014/main" id="{E3E1AA9A-172B-2E2E-C416-E564DC9E8C04}"/>
              </a:ext>
            </a:extLst>
          </p:cNvPr>
          <p:cNvSpPr>
            <a:spLocks noGrp="1"/>
          </p:cNvSpPr>
          <p:nvPr>
            <p:ph idx="1"/>
          </p:nvPr>
        </p:nvSpPr>
        <p:spPr>
          <a:xfrm>
            <a:off x="1431367" y="1027216"/>
            <a:ext cx="8915400" cy="5284519"/>
          </a:xfrm>
        </p:spPr>
        <p:txBody>
          <a:bodyPr>
            <a:normAutofit fontScale="55000" lnSpcReduction="20000"/>
          </a:bodyPr>
          <a:lstStyle/>
          <a:p>
            <a:r>
              <a:rPr lang="en-US" dirty="0"/>
              <a:t>Build a model using data from ~2000-2023 </a:t>
            </a:r>
          </a:p>
          <a:p>
            <a:pPr lvl="1"/>
            <a:r>
              <a:rPr lang="en-US" dirty="0"/>
              <a:t>Obtain studies showing trends in disease based on historical data for extrapolating future trends</a:t>
            </a:r>
          </a:p>
          <a:p>
            <a:pPr lvl="2"/>
            <a:r>
              <a:rPr lang="en-US" dirty="0">
                <a:solidFill>
                  <a:schemeClr val="accent1"/>
                </a:solidFill>
              </a:rPr>
              <a:t>Incidence rates </a:t>
            </a:r>
          </a:p>
          <a:p>
            <a:pPr lvl="2"/>
            <a:r>
              <a:rPr lang="en-US" dirty="0">
                <a:solidFill>
                  <a:schemeClr val="accent1"/>
                </a:solidFill>
              </a:rPr>
              <a:t>Population statistics</a:t>
            </a:r>
          </a:p>
          <a:p>
            <a:pPr lvl="2"/>
            <a:r>
              <a:rPr lang="en-US" dirty="0">
                <a:solidFill>
                  <a:schemeClr val="accent1"/>
                </a:solidFill>
              </a:rPr>
              <a:t>Current assumed contribution of risk factors</a:t>
            </a:r>
          </a:p>
          <a:p>
            <a:pPr lvl="1"/>
            <a:r>
              <a:rPr lang="en-US" dirty="0"/>
              <a:t>Characterize subset of risk factors</a:t>
            </a:r>
          </a:p>
          <a:p>
            <a:pPr lvl="2"/>
            <a:r>
              <a:rPr lang="en-US" dirty="0"/>
              <a:t>Set your own thresholds for how much change in the future equates to increased probabilities of a given risk factor for the future environment</a:t>
            </a:r>
          </a:p>
          <a:p>
            <a:pPr lvl="1"/>
            <a:r>
              <a:rPr lang="en-US" dirty="0"/>
              <a:t>Assign relative values to different risk factors</a:t>
            </a:r>
          </a:p>
          <a:p>
            <a:pPr lvl="2"/>
            <a:r>
              <a:rPr lang="en-US" dirty="0"/>
              <a:t>Probabilities and odds- ratios</a:t>
            </a:r>
          </a:p>
          <a:p>
            <a:pPr lvl="1"/>
            <a:endParaRPr lang="en-US" dirty="0"/>
          </a:p>
          <a:p>
            <a:r>
              <a:rPr lang="en-US" dirty="0"/>
              <a:t>Determine predicted changes in risk factors for future timeline</a:t>
            </a:r>
          </a:p>
          <a:p>
            <a:pPr lvl="1"/>
            <a:r>
              <a:rPr lang="en-US" dirty="0" err="1"/>
              <a:t>Meteological</a:t>
            </a:r>
            <a:r>
              <a:rPr lang="en-US" dirty="0"/>
              <a:t>/Environmental changes</a:t>
            </a:r>
          </a:p>
          <a:p>
            <a:pPr lvl="1"/>
            <a:r>
              <a:rPr lang="en-US" dirty="0"/>
              <a:t>Pollution rates</a:t>
            </a:r>
          </a:p>
          <a:p>
            <a:pPr lvl="1"/>
            <a:r>
              <a:rPr lang="en-US" dirty="0"/>
              <a:t>Demographics of the region’s population</a:t>
            </a:r>
          </a:p>
          <a:p>
            <a:pPr lvl="2"/>
            <a:r>
              <a:rPr lang="en-US" dirty="0"/>
              <a:t>What are the demographic distribution of AD now?</a:t>
            </a:r>
          </a:p>
          <a:p>
            <a:pPr lvl="2"/>
            <a:r>
              <a:rPr lang="en-US" dirty="0"/>
              <a:t>What are the demographics of the future region?</a:t>
            </a:r>
          </a:p>
          <a:p>
            <a:pPr lvl="1"/>
            <a:r>
              <a:rPr lang="en-US" dirty="0"/>
              <a:t>Socio-economic factors and how the socioeconomic distribution is expected to change in the future</a:t>
            </a:r>
          </a:p>
          <a:p>
            <a:r>
              <a:rPr lang="en-US" dirty="0"/>
              <a:t>Examples</a:t>
            </a:r>
          </a:p>
          <a:p>
            <a:pPr lvl="1"/>
            <a:r>
              <a:rPr lang="en-US" b="0" i="0" dirty="0">
                <a:solidFill>
                  <a:srgbClr val="212121"/>
                </a:solidFill>
                <a:effectLst/>
                <a:latin typeface="BlinkMacSystemFont"/>
              </a:rPr>
              <a:t>DOI: </a:t>
            </a:r>
            <a:r>
              <a:rPr lang="en-US" b="0" i="0" u="none" strike="noStrike" dirty="0">
                <a:solidFill>
                  <a:srgbClr val="0071BC"/>
                </a:solidFill>
                <a:effectLst/>
                <a:latin typeface="BlinkMacSystemFont"/>
                <a:hlinkClick r:id="rId2"/>
              </a:rPr>
              <a:t>10.3389/fmicb.2023.1161969</a:t>
            </a:r>
            <a:r>
              <a:rPr lang="en-US" b="0" i="0" u="none" strike="noStrike" dirty="0">
                <a:solidFill>
                  <a:srgbClr val="0071BC"/>
                </a:solidFill>
                <a:effectLst/>
                <a:latin typeface="BlinkMacSystemFont"/>
              </a:rPr>
              <a:t>  National situation, trends and predictions of disease burden in atopic dermatitis in Chinese children and adolescents. Front </a:t>
            </a:r>
            <a:r>
              <a:rPr lang="en-US" b="0" i="0" u="none" strike="noStrike" dirty="0" err="1">
                <a:solidFill>
                  <a:srgbClr val="0071BC"/>
                </a:solidFill>
                <a:effectLst/>
                <a:latin typeface="BlinkMacSystemFont"/>
              </a:rPr>
              <a:t>Microbiol</a:t>
            </a:r>
            <a:r>
              <a:rPr lang="en-US" b="0" i="0" u="none" strike="noStrike" dirty="0">
                <a:solidFill>
                  <a:srgbClr val="0071BC"/>
                </a:solidFill>
                <a:effectLst/>
                <a:latin typeface="BlinkMacSystemFont"/>
              </a:rPr>
              <a:t>. 2023</a:t>
            </a:r>
          </a:p>
          <a:p>
            <a:pPr lvl="1"/>
            <a:r>
              <a:rPr lang="fr-FR" b="0" i="0" dirty="0">
                <a:solidFill>
                  <a:srgbClr val="212121"/>
                </a:solidFill>
                <a:effectLst/>
                <a:latin typeface="BlinkMacSystemFont"/>
              </a:rPr>
              <a:t> DOI: </a:t>
            </a:r>
            <a:r>
              <a:rPr lang="fr-FR" b="0" i="0" u="none" strike="noStrike" dirty="0">
                <a:solidFill>
                  <a:srgbClr val="0071BC"/>
                </a:solidFill>
                <a:effectLst/>
                <a:latin typeface="BlinkMacSystemFont"/>
                <a:hlinkClick r:id="rId3"/>
              </a:rPr>
              <a:t>10.1016/j.autrev.2023.103407</a:t>
            </a:r>
            <a:r>
              <a:rPr lang="fr-FR" b="0" i="0" u="none" strike="noStrike" dirty="0">
                <a:solidFill>
                  <a:srgbClr val="0071BC"/>
                </a:solidFill>
                <a:effectLst/>
                <a:latin typeface="BlinkMacSystemFont"/>
              </a:rPr>
              <a:t> A global </a:t>
            </a:r>
            <a:r>
              <a:rPr lang="fr-FR" b="0" i="0" u="none" strike="noStrike" dirty="0" err="1">
                <a:solidFill>
                  <a:srgbClr val="0071BC"/>
                </a:solidFill>
                <a:effectLst/>
                <a:latin typeface="BlinkMacSystemFont"/>
              </a:rPr>
              <a:t>assessment</a:t>
            </a:r>
            <a:r>
              <a:rPr lang="fr-FR" b="0" i="0" u="none" strike="noStrike" dirty="0">
                <a:solidFill>
                  <a:srgbClr val="0071BC"/>
                </a:solidFill>
                <a:effectLst/>
                <a:latin typeface="BlinkMacSystemFont"/>
              </a:rPr>
              <a:t> of incidence trends of </a:t>
            </a:r>
            <a:r>
              <a:rPr lang="fr-FR" b="0" i="0" u="none" strike="noStrike" dirty="0" err="1">
                <a:solidFill>
                  <a:srgbClr val="0071BC"/>
                </a:solidFill>
                <a:effectLst/>
                <a:latin typeface="BlinkMacSystemFont"/>
              </a:rPr>
              <a:t>autoimmune</a:t>
            </a:r>
            <a:r>
              <a:rPr lang="fr-FR" b="0" i="0" u="none" strike="noStrike" dirty="0">
                <a:solidFill>
                  <a:srgbClr val="0071BC"/>
                </a:solidFill>
                <a:effectLst/>
                <a:latin typeface="BlinkMacSystemFont"/>
              </a:rPr>
              <a:t> </a:t>
            </a:r>
            <a:r>
              <a:rPr lang="fr-FR" b="0" i="0" u="none" strike="noStrike" dirty="0" err="1">
                <a:solidFill>
                  <a:srgbClr val="0071BC"/>
                </a:solidFill>
                <a:effectLst/>
                <a:latin typeface="BlinkMacSystemFont"/>
              </a:rPr>
              <a:t>diseases</a:t>
            </a:r>
            <a:r>
              <a:rPr lang="fr-FR" b="0" i="0" u="none" strike="noStrike" dirty="0">
                <a:solidFill>
                  <a:srgbClr val="0071BC"/>
                </a:solidFill>
                <a:effectLst/>
                <a:latin typeface="BlinkMacSystemFont"/>
              </a:rPr>
              <a:t> </a:t>
            </a:r>
            <a:r>
              <a:rPr lang="fr-FR" b="0" i="0" u="none" strike="noStrike" dirty="0" err="1">
                <a:solidFill>
                  <a:srgbClr val="0071BC"/>
                </a:solidFill>
                <a:effectLst/>
                <a:latin typeface="BlinkMacSystemFont"/>
              </a:rPr>
              <a:t>from</a:t>
            </a:r>
            <a:r>
              <a:rPr lang="fr-FR" b="0" i="0" u="none" strike="noStrike" dirty="0">
                <a:solidFill>
                  <a:srgbClr val="0071BC"/>
                </a:solidFill>
                <a:effectLst/>
                <a:latin typeface="BlinkMacSystemFont"/>
              </a:rPr>
              <a:t> 1990 to 2019 and </a:t>
            </a:r>
            <a:r>
              <a:rPr lang="fr-FR" b="0" i="0" u="none" strike="noStrike" dirty="0" err="1">
                <a:solidFill>
                  <a:srgbClr val="0071BC"/>
                </a:solidFill>
                <a:effectLst/>
                <a:latin typeface="BlinkMacSystemFont"/>
              </a:rPr>
              <a:t>predicted</a:t>
            </a:r>
            <a:r>
              <a:rPr lang="fr-FR" b="0" i="0" u="none" strike="noStrike" dirty="0">
                <a:solidFill>
                  <a:srgbClr val="0071BC"/>
                </a:solidFill>
                <a:effectLst/>
                <a:latin typeface="BlinkMacSystemFont"/>
              </a:rPr>
              <a:t> changes to 2040. </a:t>
            </a:r>
            <a:r>
              <a:rPr lang="fr-FR" b="0" i="0" u="none" strike="noStrike" dirty="0" err="1">
                <a:solidFill>
                  <a:srgbClr val="0071BC"/>
                </a:solidFill>
                <a:effectLst/>
                <a:latin typeface="BlinkMacSystemFont"/>
              </a:rPr>
              <a:t>Autoimmune</a:t>
            </a:r>
            <a:r>
              <a:rPr lang="fr-FR" b="0" i="0" u="none" strike="noStrike" dirty="0">
                <a:solidFill>
                  <a:srgbClr val="0071BC"/>
                </a:solidFill>
                <a:effectLst/>
                <a:latin typeface="BlinkMacSystemFont"/>
              </a:rPr>
              <a:t> </a:t>
            </a:r>
            <a:r>
              <a:rPr lang="fr-FR" b="0" i="0" u="none" strike="noStrike" dirty="0" err="1">
                <a:solidFill>
                  <a:srgbClr val="0071BC"/>
                </a:solidFill>
                <a:effectLst/>
                <a:latin typeface="BlinkMacSystemFont"/>
              </a:rPr>
              <a:t>Rev</a:t>
            </a:r>
            <a:r>
              <a:rPr lang="fr-FR" b="0" i="0" u="none" strike="noStrike" dirty="0">
                <a:solidFill>
                  <a:srgbClr val="0071BC"/>
                </a:solidFill>
                <a:effectLst/>
                <a:latin typeface="BlinkMacSystemFont"/>
              </a:rPr>
              <a:t>. 2023</a:t>
            </a:r>
            <a:endParaRPr lang="fr-FR" b="0" i="0" dirty="0">
              <a:solidFill>
                <a:srgbClr val="212121"/>
              </a:solidFill>
              <a:effectLst/>
              <a:latin typeface="BlinkMacSystemFont"/>
            </a:endParaRPr>
          </a:p>
          <a:p>
            <a:pPr lvl="1"/>
            <a:r>
              <a:rPr lang="pt-BR" b="0" i="0" dirty="0">
                <a:solidFill>
                  <a:srgbClr val="212121"/>
                </a:solidFill>
                <a:effectLst/>
                <a:latin typeface="Helvetica Neue"/>
              </a:rPr>
              <a:t>doi: </a:t>
            </a:r>
            <a:r>
              <a:rPr lang="pt-BR" b="0" i="0" u="sng" dirty="0">
                <a:solidFill>
                  <a:srgbClr val="376FAA"/>
                </a:solidFill>
                <a:effectLst/>
                <a:latin typeface="Helvetica Neue"/>
                <a:hlinkClick r:id="rId4"/>
              </a:rPr>
              <a:t>10.1016/j.eclinm.2023.102193</a:t>
            </a:r>
            <a:r>
              <a:rPr lang="pt-BR" b="0" i="0" u="sng" dirty="0">
                <a:solidFill>
                  <a:srgbClr val="376FAA"/>
                </a:solidFill>
                <a:effectLst/>
                <a:latin typeface="Helvetica Neue"/>
              </a:rPr>
              <a:t> Global, regional and national incidence of six major immune-mediated inflammatory diseases..eClinical Medicine 2023</a:t>
            </a:r>
            <a:endParaRPr lang="en-US" b="0" i="0" dirty="0">
              <a:solidFill>
                <a:srgbClr val="212121"/>
              </a:solidFill>
              <a:effectLst/>
              <a:latin typeface="BlinkMacSystemFont"/>
            </a:endParaRPr>
          </a:p>
          <a:p>
            <a:pPr lvl="1"/>
            <a:endParaRPr lang="en-US" dirty="0"/>
          </a:p>
          <a:p>
            <a:pPr marL="457200" lvl="1" indent="0">
              <a:buNone/>
            </a:pPr>
            <a:endParaRPr lang="en-US" dirty="0"/>
          </a:p>
        </p:txBody>
      </p:sp>
    </p:spTree>
    <p:extLst>
      <p:ext uri="{BB962C8B-B14F-4D97-AF65-F5344CB8AC3E}">
        <p14:creationId xmlns:p14="http://schemas.microsoft.com/office/powerpoint/2010/main" val="107802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B67-2D1F-D45E-B8C1-BDF7A3C502C2}"/>
              </a:ext>
            </a:extLst>
          </p:cNvPr>
          <p:cNvSpPr>
            <a:spLocks noGrp="1"/>
          </p:cNvSpPr>
          <p:nvPr>
            <p:ph type="title"/>
          </p:nvPr>
        </p:nvSpPr>
        <p:spPr/>
        <p:txBody>
          <a:bodyPr/>
          <a:lstStyle/>
          <a:p>
            <a:r>
              <a:rPr lang="en-US" dirty="0"/>
              <a:t>Output-”You’re good, You!!”</a:t>
            </a:r>
            <a:br>
              <a:rPr lang="en-US" dirty="0"/>
            </a:br>
            <a:r>
              <a:rPr lang="en-US" dirty="0"/>
              <a:t>													</a:t>
            </a:r>
            <a:r>
              <a:rPr lang="en-US" sz="2000" i="1" dirty="0"/>
              <a:t>-</a:t>
            </a:r>
            <a:r>
              <a:rPr lang="en-US" sz="1200" i="1" dirty="0"/>
              <a:t>Robert DeNiro- Analysis This</a:t>
            </a:r>
            <a:endParaRPr lang="en-US" i="1" dirty="0"/>
          </a:p>
        </p:txBody>
      </p:sp>
      <p:sp>
        <p:nvSpPr>
          <p:cNvPr id="4" name="Content Placeholder 5">
            <a:extLst>
              <a:ext uri="{FF2B5EF4-FFF2-40B4-BE49-F238E27FC236}">
                <a16:creationId xmlns:a16="http://schemas.microsoft.com/office/drawing/2014/main" id="{7599134D-D8BE-BA8D-673E-FDC98E399884}"/>
              </a:ext>
            </a:extLst>
          </p:cNvPr>
          <p:cNvSpPr txBox="1">
            <a:spLocks/>
          </p:cNvSpPr>
          <p:nvPr/>
        </p:nvSpPr>
        <p:spPr>
          <a:xfrm>
            <a:off x="1727821" y="1903896"/>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Identify the most reliable risk factors for Atopic Dermatitis/Eczema</a:t>
            </a:r>
          </a:p>
          <a:p>
            <a:pPr lvl="1"/>
            <a:r>
              <a:rPr lang="en-US" dirty="0"/>
              <a:t>Most reliable= most researched risk factors (</a:t>
            </a:r>
            <a:r>
              <a:rPr lang="en-US" dirty="0" err="1"/>
              <a:t>upto</a:t>
            </a:r>
            <a:r>
              <a:rPr lang="en-US" dirty="0"/>
              <a:t> 6) with strongest connections to AD</a:t>
            </a:r>
          </a:p>
          <a:p>
            <a:r>
              <a:rPr lang="en-US" dirty="0"/>
              <a:t>Create method to allow input of different relative values for each risk factor</a:t>
            </a:r>
          </a:p>
          <a:p>
            <a:r>
              <a:rPr lang="en-US" dirty="0"/>
              <a:t>Pick one global region of interest (</a:t>
            </a:r>
            <a:r>
              <a:rPr lang="en-US" dirty="0" err="1"/>
              <a:t>eg</a:t>
            </a:r>
            <a:r>
              <a:rPr lang="en-US" dirty="0"/>
              <a:t>, US)</a:t>
            </a:r>
          </a:p>
          <a:p>
            <a:r>
              <a:rPr lang="en-US" dirty="0"/>
              <a:t>Imagine the future environment of that global region</a:t>
            </a:r>
          </a:p>
          <a:p>
            <a:pPr lvl="1"/>
            <a:r>
              <a:rPr lang="en-US" dirty="0"/>
              <a:t>Adjust incidence rate based on change from the current environment</a:t>
            </a:r>
          </a:p>
          <a:p>
            <a:r>
              <a:rPr lang="en-US" dirty="0"/>
              <a:t>Describe approach, methods and variables applied</a:t>
            </a:r>
          </a:p>
          <a:p>
            <a:endParaRPr lang="en-US" dirty="0"/>
          </a:p>
        </p:txBody>
      </p:sp>
    </p:spTree>
    <p:extLst>
      <p:ext uri="{BB962C8B-B14F-4D97-AF65-F5344CB8AC3E}">
        <p14:creationId xmlns:p14="http://schemas.microsoft.com/office/powerpoint/2010/main" val="391817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BBB8-05A4-D1D0-F5D2-0F9696F437FA}"/>
              </a:ext>
            </a:extLst>
          </p:cNvPr>
          <p:cNvSpPr>
            <a:spLocks noGrp="1"/>
          </p:cNvSpPr>
          <p:nvPr>
            <p:ph type="title"/>
          </p:nvPr>
        </p:nvSpPr>
        <p:spPr/>
        <p:txBody>
          <a:bodyPr/>
          <a:lstStyle/>
          <a:p>
            <a:r>
              <a:rPr lang="en-US" dirty="0"/>
              <a:t>Output- Amazing job!</a:t>
            </a:r>
          </a:p>
        </p:txBody>
      </p:sp>
      <p:sp>
        <p:nvSpPr>
          <p:cNvPr id="6" name="Content Placeholder 5">
            <a:extLst>
              <a:ext uri="{FF2B5EF4-FFF2-40B4-BE49-F238E27FC236}">
                <a16:creationId xmlns:a16="http://schemas.microsoft.com/office/drawing/2014/main" id="{94A4106A-DF84-79B7-DE22-85FF264D67B5}"/>
              </a:ext>
            </a:extLst>
          </p:cNvPr>
          <p:cNvSpPr>
            <a:spLocks noGrp="1"/>
          </p:cNvSpPr>
          <p:nvPr>
            <p:ph idx="1"/>
          </p:nvPr>
        </p:nvSpPr>
        <p:spPr>
          <a:xfrm>
            <a:off x="1727821" y="1643628"/>
            <a:ext cx="8915400" cy="3777622"/>
          </a:xfrm>
        </p:spPr>
        <p:txBody>
          <a:bodyPr/>
          <a:lstStyle/>
          <a:p>
            <a:r>
              <a:rPr lang="en-US" dirty="0"/>
              <a:t>Identify the most reliable risk factors for Atopic Dermatitis/Eczema</a:t>
            </a:r>
          </a:p>
          <a:p>
            <a:pPr lvl="1"/>
            <a:r>
              <a:rPr lang="en-US" dirty="0"/>
              <a:t>Most reliable= most researched risk factors (</a:t>
            </a:r>
            <a:r>
              <a:rPr lang="en-US" dirty="0" err="1"/>
              <a:t>upto</a:t>
            </a:r>
            <a:r>
              <a:rPr lang="en-US" dirty="0"/>
              <a:t> 6) with strongest connections to AD</a:t>
            </a:r>
          </a:p>
          <a:p>
            <a:r>
              <a:rPr lang="en-US" dirty="0"/>
              <a:t>Using data mining techniques, assign their relative value to developing the disease in adulthood</a:t>
            </a:r>
          </a:p>
          <a:p>
            <a:pPr lvl="1"/>
            <a:r>
              <a:rPr lang="en-US" dirty="0"/>
              <a:t>Probabilities</a:t>
            </a:r>
          </a:p>
          <a:p>
            <a:pPr lvl="1"/>
            <a:r>
              <a:rPr lang="en-US" dirty="0"/>
              <a:t>Odds-ratio</a:t>
            </a:r>
          </a:p>
          <a:p>
            <a:pPr lvl="1"/>
            <a:r>
              <a:rPr lang="en-US" dirty="0"/>
              <a:t>Unique categorical that could be converted to a value (</a:t>
            </a:r>
            <a:r>
              <a:rPr lang="en-US" dirty="0" err="1"/>
              <a:t>ie</a:t>
            </a:r>
            <a:r>
              <a:rPr lang="en-US" dirty="0"/>
              <a:t>, strongest links)</a:t>
            </a:r>
          </a:p>
          <a:p>
            <a:r>
              <a:rPr lang="en-US" dirty="0"/>
              <a:t>Individual global regions of interest (</a:t>
            </a:r>
            <a:r>
              <a:rPr lang="en-US" dirty="0" err="1"/>
              <a:t>eg</a:t>
            </a:r>
            <a:r>
              <a:rPr lang="en-US" dirty="0"/>
              <a:t>, US)</a:t>
            </a:r>
          </a:p>
          <a:p>
            <a:r>
              <a:rPr lang="en-US" dirty="0"/>
              <a:t>Describe approach, methods and variables applied</a:t>
            </a:r>
          </a:p>
          <a:p>
            <a:endParaRPr lang="en-US" dirty="0"/>
          </a:p>
        </p:txBody>
      </p:sp>
      <p:graphicFrame>
        <p:nvGraphicFramePr>
          <p:cNvPr id="12" name="Chart 11">
            <a:extLst>
              <a:ext uri="{FF2B5EF4-FFF2-40B4-BE49-F238E27FC236}">
                <a16:creationId xmlns:a16="http://schemas.microsoft.com/office/drawing/2014/main" id="{287361C1-1F5C-D030-A559-AAD040037934}"/>
              </a:ext>
            </a:extLst>
          </p:cNvPr>
          <p:cNvGraphicFramePr/>
          <p:nvPr>
            <p:extLst>
              <p:ext uri="{D42A27DB-BD31-4B8C-83A1-F6EECF244321}">
                <p14:modId xmlns:p14="http://schemas.microsoft.com/office/powerpoint/2010/main" val="3361820889"/>
              </p:ext>
            </p:extLst>
          </p:nvPr>
        </p:nvGraphicFramePr>
        <p:xfrm>
          <a:off x="9049887" y="4445408"/>
          <a:ext cx="3652322" cy="2136349"/>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F23B07AD-D5BD-6D6E-094A-8F78E5298DBC}"/>
              </a:ext>
            </a:extLst>
          </p:cNvPr>
          <p:cNvSpPr txBox="1"/>
          <p:nvPr/>
        </p:nvSpPr>
        <p:spPr>
          <a:xfrm>
            <a:off x="10539216" y="5100317"/>
            <a:ext cx="716869" cy="184666"/>
          </a:xfrm>
          <a:prstGeom prst="rect">
            <a:avLst/>
          </a:prstGeom>
          <a:noFill/>
        </p:spPr>
        <p:txBody>
          <a:bodyPr wrap="square" rtlCol="0">
            <a:spAutoFit/>
          </a:bodyPr>
          <a:lstStyle/>
          <a:p>
            <a:r>
              <a:rPr lang="en-US" sz="600" dirty="0"/>
              <a:t>Sex</a:t>
            </a:r>
          </a:p>
        </p:txBody>
      </p:sp>
      <p:sp>
        <p:nvSpPr>
          <p:cNvPr id="14" name="TextBox 13">
            <a:extLst>
              <a:ext uri="{FF2B5EF4-FFF2-40B4-BE49-F238E27FC236}">
                <a16:creationId xmlns:a16="http://schemas.microsoft.com/office/drawing/2014/main" id="{B76C9374-C56E-4FFB-8D0A-6AACC0DF34ED}"/>
              </a:ext>
            </a:extLst>
          </p:cNvPr>
          <p:cNvSpPr txBox="1"/>
          <p:nvPr/>
        </p:nvSpPr>
        <p:spPr>
          <a:xfrm>
            <a:off x="10974388" y="5845946"/>
            <a:ext cx="716869" cy="184666"/>
          </a:xfrm>
          <a:prstGeom prst="rect">
            <a:avLst/>
          </a:prstGeom>
          <a:noFill/>
        </p:spPr>
        <p:txBody>
          <a:bodyPr wrap="square" rtlCol="0">
            <a:spAutoFit/>
          </a:bodyPr>
          <a:lstStyle/>
          <a:p>
            <a:r>
              <a:rPr lang="en-US" sz="600" dirty="0"/>
              <a:t>Environment</a:t>
            </a:r>
          </a:p>
        </p:txBody>
      </p:sp>
      <p:sp>
        <p:nvSpPr>
          <p:cNvPr id="15" name="TextBox 14">
            <a:extLst>
              <a:ext uri="{FF2B5EF4-FFF2-40B4-BE49-F238E27FC236}">
                <a16:creationId xmlns:a16="http://schemas.microsoft.com/office/drawing/2014/main" id="{15DAAE98-78F3-A36A-DD58-D7FCC29C43BA}"/>
              </a:ext>
            </a:extLst>
          </p:cNvPr>
          <p:cNvSpPr txBox="1"/>
          <p:nvPr/>
        </p:nvSpPr>
        <p:spPr>
          <a:xfrm>
            <a:off x="10333182" y="5813680"/>
            <a:ext cx="716869" cy="184666"/>
          </a:xfrm>
          <a:prstGeom prst="rect">
            <a:avLst/>
          </a:prstGeom>
          <a:noFill/>
        </p:spPr>
        <p:txBody>
          <a:bodyPr wrap="square" rtlCol="0">
            <a:spAutoFit/>
          </a:bodyPr>
          <a:lstStyle/>
          <a:p>
            <a:r>
              <a:rPr lang="en-US" sz="600" dirty="0"/>
              <a:t>Genetics</a:t>
            </a:r>
          </a:p>
        </p:txBody>
      </p:sp>
      <p:sp>
        <p:nvSpPr>
          <p:cNvPr id="16" name="TextBox 15">
            <a:extLst>
              <a:ext uri="{FF2B5EF4-FFF2-40B4-BE49-F238E27FC236}">
                <a16:creationId xmlns:a16="http://schemas.microsoft.com/office/drawing/2014/main" id="{6EF50325-AF60-0F25-32CF-B627DFFB6D20}"/>
              </a:ext>
            </a:extLst>
          </p:cNvPr>
          <p:cNvSpPr txBox="1"/>
          <p:nvPr/>
        </p:nvSpPr>
        <p:spPr>
          <a:xfrm>
            <a:off x="10333182" y="5328917"/>
            <a:ext cx="716869" cy="184666"/>
          </a:xfrm>
          <a:prstGeom prst="rect">
            <a:avLst/>
          </a:prstGeom>
          <a:noFill/>
        </p:spPr>
        <p:txBody>
          <a:bodyPr wrap="square" rtlCol="0">
            <a:spAutoFit/>
          </a:bodyPr>
          <a:lstStyle/>
          <a:p>
            <a:r>
              <a:rPr lang="en-US" sz="600" dirty="0"/>
              <a:t>Status</a:t>
            </a:r>
          </a:p>
        </p:txBody>
      </p:sp>
    </p:spTree>
    <p:extLst>
      <p:ext uri="{BB962C8B-B14F-4D97-AF65-F5344CB8AC3E}">
        <p14:creationId xmlns:p14="http://schemas.microsoft.com/office/powerpoint/2010/main" val="171637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42C7EEC-86F6-4CA7-805C-CB656E6A6356}">
  <ds:schemaRefs>
    <ds:schemaRef ds:uri="http://schemas.microsoft.com/sharepoint/v3/contenttype/forms"/>
  </ds:schemaRefs>
</ds:datastoreItem>
</file>

<file path=customXml/itemProps2.xml><?xml version="1.0" encoding="utf-8"?>
<ds:datastoreItem xmlns:ds="http://schemas.openxmlformats.org/officeDocument/2006/customXml" ds:itemID="{B8664C2C-082A-4164-A0C5-E616AB2AD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C8EDA9-70CE-4A62-99FE-71B395D1BB0B}">
  <ds:schemaRefs>
    <ds:schemaRef ds:uri="http://purl.org/dc/terms/"/>
    <ds:schemaRef ds:uri="http://schemas.microsoft.com/office/2006/documentManagement/types"/>
    <ds:schemaRef ds:uri="http://www.w3.org/XML/1998/namespace"/>
    <ds:schemaRef ds:uri="16c05727-aa75-4e4a-9b5f-8a80a1165891"/>
    <ds:schemaRef ds:uri="http://purl.org/dc/dcmitype/"/>
    <ds:schemaRef ds:uri="http://purl.org/dc/elements/1.1/"/>
    <ds:schemaRef ds:uri="71af3243-3dd4-4a8d-8c0d-dd76da1f02a5"/>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Event design</Template>
  <TotalTime>561</TotalTime>
  <Words>1325</Words>
  <Application>Microsoft Macintosh PowerPoint</Application>
  <PresentationFormat>Widescreen</PresentationFormat>
  <Paragraphs>125</Paragraphs>
  <Slides>12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BlinkMacSystemFont</vt:lpstr>
      <vt:lpstr>Calibri</vt:lpstr>
      <vt:lpstr>Century Gothic</vt:lpstr>
      <vt:lpstr>ElsevierGulliver</vt:lpstr>
      <vt:lpstr>Georgia</vt:lpstr>
      <vt:lpstr>Helvetica</vt:lpstr>
      <vt:lpstr>Helvetica Neue</vt:lpstr>
      <vt:lpstr>Open Sans</vt:lpstr>
      <vt:lpstr>Segoe UI</vt:lpstr>
      <vt:lpstr>Wingdings 3</vt:lpstr>
      <vt:lpstr>Wisp</vt:lpstr>
      <vt:lpstr>Hackathon Project #3</vt:lpstr>
      <vt:lpstr>Objective</vt:lpstr>
      <vt:lpstr>What is Atopic Dermatitis (AD)/Eczema?</vt:lpstr>
      <vt:lpstr>Risk factors for AD:</vt:lpstr>
      <vt:lpstr>Some AD/Eczema Statistics</vt:lpstr>
      <vt:lpstr>Scope for predicting future disease rates</vt:lpstr>
      <vt:lpstr>Possible Approaches</vt:lpstr>
      <vt:lpstr>Output-”You’re good, You!!”              -Robert DeNiro- Analysis This</vt:lpstr>
      <vt:lpstr>Output- Amazing job!</vt:lpstr>
      <vt:lpstr>Output- Super Hero Status!!</vt:lpstr>
      <vt:lpstr>References to kick-start research</vt:lpstr>
      <vt:lpstr>Other References and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Project #3</dc:title>
  <dc:creator>Dicolandrea, Teresa</dc:creator>
  <cp:lastModifiedBy>Aran, Oya</cp:lastModifiedBy>
  <cp:revision>1</cp:revision>
  <dcterms:created xsi:type="dcterms:W3CDTF">2024-01-24T13:32:05Z</dcterms:created>
  <dcterms:modified xsi:type="dcterms:W3CDTF">2024-01-25T22:05:37Z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1de76be-9bfa-4162-a0ea-3fa99f3af264_Enabled">
    <vt:lpwstr>true</vt:lpwstr>
  </property>
  <property fmtid="{D5CDD505-2E9C-101B-9397-08002B2CF9AE}" pid="4" name="MSIP_Label_d1de76be-9bfa-4162-a0ea-3fa99f3af264_SetDate">
    <vt:lpwstr>2024-01-24T14:38:35Z</vt:lpwstr>
  </property>
  <property fmtid="{D5CDD505-2E9C-101B-9397-08002B2CF9AE}" pid="5" name="MSIP_Label_d1de76be-9bfa-4162-a0ea-3fa99f3af264_Method">
    <vt:lpwstr>Privileged</vt:lpwstr>
  </property>
  <property fmtid="{D5CDD505-2E9C-101B-9397-08002B2CF9AE}" pid="6" name="MSIP_Label_d1de76be-9bfa-4162-a0ea-3fa99f3af264_Name">
    <vt:lpwstr>Public</vt:lpwstr>
  </property>
  <property fmtid="{D5CDD505-2E9C-101B-9397-08002B2CF9AE}" pid="7" name="MSIP_Label_d1de76be-9bfa-4162-a0ea-3fa99f3af264_SiteId">
    <vt:lpwstr>3596192b-fdf5-4e2c-a6fa-acb706c963d8</vt:lpwstr>
  </property>
  <property fmtid="{D5CDD505-2E9C-101B-9397-08002B2CF9AE}" pid="8" name="MSIP_Label_d1de76be-9bfa-4162-a0ea-3fa99f3af264_ActionId">
    <vt:lpwstr>0ab31de2-805b-44f0-83fc-acd16200661f</vt:lpwstr>
  </property>
  <property fmtid="{D5CDD505-2E9C-101B-9397-08002B2CF9AE}" pid="9" name="MSIP_Label_d1de76be-9bfa-4162-a0ea-3fa99f3af264_ContentBits">
    <vt:lpwstr>0</vt:lpwstr>
  </property>
</Properties>
</file>