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54" r:id="rId4"/>
    <p:sldId id="456" r:id="rId5"/>
    <p:sldId id="457" r:id="rId6"/>
    <p:sldId id="459" r:id="rId7"/>
    <p:sldId id="4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u2020fallmeeting-agu.ipostersessions.com/Default.aspx?s=93-36-0D-B2-6C-3D-39-47-FD-AC-42-FC-AD-D2-9C-A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– November 18</a:t>
            </a:r>
            <a:r>
              <a:rPr lang="en-CA" baseline="30000" dirty="0"/>
              <a:t>th</a:t>
            </a:r>
            <a:r>
              <a:rPr lang="en-CA" dirty="0"/>
              <a:t>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2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851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6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7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363711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18" y="4791657"/>
            <a:ext cx="1800000" cy="416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7725571" y="4793800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9967834" y="5560784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196970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02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2773444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6158337"/>
            <a:ext cx="1800000" cy="4910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7FA3A1-5ED1-4B9A-BE23-D7979D369F1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4" b="29333"/>
          <a:stretch/>
        </p:blipFill>
        <p:spPr>
          <a:xfrm>
            <a:off x="7711157" y="5547596"/>
            <a:ext cx="1867099" cy="432000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4DFC5A0D-0539-47D1-8828-A665DA7A6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13" y="6245912"/>
            <a:ext cx="1800000" cy="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39" y="1825625"/>
            <a:ext cx="1114896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Update of Nelson-</a:t>
            </a:r>
            <a:r>
              <a:rPr lang="en-CA" dirty="0" err="1"/>
              <a:t>MiP</a:t>
            </a:r>
            <a:r>
              <a:rPr lang="en-CA" dirty="0"/>
              <a:t> model setup with harmonized data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Extension of Phase 0/1 submission due date, and next meeting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Poster for AGU - Fall meeting 2020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of model </a:t>
            </a:r>
            <a:r>
              <a:rPr lang="en-CA" dirty="0" err="1"/>
              <a:t>intercomparison</a:t>
            </a:r>
            <a:r>
              <a:rPr lang="en-CA" dirty="0"/>
              <a:t> work from Manitoba Hydro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76200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Update of Nelson-</a:t>
            </a:r>
            <a:r>
              <a:rPr lang="en-CA" b="1" dirty="0" err="1"/>
              <a:t>MiP</a:t>
            </a:r>
            <a:r>
              <a:rPr lang="en-CA" b="1" dirty="0"/>
              <a:t> model setup with harmonized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A6417-35C6-420D-A31A-A1FD7BE0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8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Deadline for submission Phase 0/1 &amp; next meeting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138752"/>
          </a:xfrm>
        </p:spPr>
        <p:txBody>
          <a:bodyPr>
            <a:normAutofit/>
          </a:bodyPr>
          <a:lstStyle/>
          <a:p>
            <a:r>
              <a:rPr lang="en-CA" sz="2400" dirty="0"/>
              <a:t>Phase 0/1 is due by end of December 2020. We agreed on extending it to </a:t>
            </a:r>
            <a:r>
              <a:rPr lang="en-CA" sz="2400" b="1" dirty="0"/>
              <a:t>end of </a:t>
            </a:r>
            <a:r>
              <a:rPr lang="en-CA" sz="2400" b="1"/>
              <a:t>February 2021</a:t>
            </a:r>
            <a:r>
              <a:rPr lang="en-CA" sz="2400" b="1" dirty="0"/>
              <a:t>.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Next meeting scheduled for </a:t>
            </a:r>
            <a:r>
              <a:rPr lang="en-CA" sz="2400" b="1" dirty="0"/>
              <a:t>December 9, 2020</a:t>
            </a:r>
            <a:r>
              <a:rPr lang="en-CA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28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Nelson-</a:t>
            </a:r>
            <a:r>
              <a:rPr lang="en-CA" b="1" dirty="0" err="1"/>
              <a:t>MiP</a:t>
            </a:r>
            <a:r>
              <a:rPr lang="en-CA" b="1" dirty="0"/>
              <a:t> poster for AGU Fall meeting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3054"/>
            <a:ext cx="10515600" cy="13255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de-DE" sz="1000" dirty="0"/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https://agu2020fallmeeting-agu.ipostersessions.com/Default.aspx?s=93-36-0D-B2-6C-3D-39-47-FD-AC-42-FC-AD-D2-9C-A4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29936F-034E-4428-94EA-315DF2C9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Manitoba Hydro model </a:t>
            </a:r>
            <a:r>
              <a:rPr lang="en-CA" b="1" dirty="0" err="1"/>
              <a:t>intercomparison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3054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1000" dirty="0"/>
          </a:p>
          <a:p>
            <a:pPr marL="0" indent="0" algn="ctr">
              <a:buNone/>
            </a:pPr>
            <a:r>
              <a:rPr lang="en-CA" dirty="0"/>
              <a:t>Shane Wruth, </a:t>
            </a:r>
            <a:r>
              <a:rPr lang="de-DE" dirty="0"/>
              <a:t>Phillip Slota, Mark Gervais, </a:t>
            </a:r>
          </a:p>
          <a:p>
            <a:pPr marL="0" indent="0" algn="ctr">
              <a:buNone/>
            </a:pPr>
            <a:r>
              <a:rPr lang="de-DE" dirty="0"/>
              <a:t>Kevin Sagan &amp; Kristina Koenig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3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143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Multi-model Intercomparison Project on the Saskatchewan-Nelson-Churchill River Basin  (Nelson-MiP project)</vt:lpstr>
      <vt:lpstr>Agenda</vt:lpstr>
      <vt:lpstr>Update of Nelson-MiP model setup with harmonized data</vt:lpstr>
      <vt:lpstr>Deadline for submission Phase 0/1 &amp; next meeting</vt:lpstr>
      <vt:lpstr>Nelson-MiP poster for AGU Fall meeting 2020</vt:lpstr>
      <vt:lpstr>PowerPoint Presentation</vt:lpstr>
      <vt:lpstr>Manitoba Hydro model intercomparison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381</cp:revision>
  <dcterms:created xsi:type="dcterms:W3CDTF">2019-12-18T18:53:27Z</dcterms:created>
  <dcterms:modified xsi:type="dcterms:W3CDTF">2020-11-27T19:58:09Z</dcterms:modified>
</cp:coreProperties>
</file>