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450" r:id="rId5"/>
    <p:sldId id="451" r:id="rId6"/>
    <p:sldId id="452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f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– September 9</a:t>
            </a:r>
            <a:r>
              <a:rPr lang="en-CA" baseline="30000" dirty="0"/>
              <a:t>th</a:t>
            </a:r>
            <a:r>
              <a:rPr lang="en-CA" dirty="0"/>
              <a:t>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2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851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6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7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363711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18" y="4791657"/>
            <a:ext cx="1800000" cy="416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E62BEF-84C3-412B-8104-4CFC13DBB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4934" y="4798658"/>
            <a:ext cx="1800000" cy="4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7725571" y="5439753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2761683" y="6223515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196970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02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2773444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6158337"/>
            <a:ext cx="1800000" cy="4910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7FA3A1-5ED1-4B9A-BE23-D7979D369F1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4" b="29333"/>
          <a:stretch/>
        </p:blipFill>
        <p:spPr>
          <a:xfrm>
            <a:off x="9808407" y="4826142"/>
            <a:ext cx="1867099" cy="432000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4DFC5A0D-0539-47D1-8828-A665DA7A6D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52" y="5516069"/>
            <a:ext cx="1800000" cy="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39" y="1825625"/>
            <a:ext cx="1114896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Follow-up on model setup and challenges encountered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Choice of metrics for model calibration against streamflow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Processes to be evaluated, data for process validation and metrics for process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Deliverables for next meeting &amp; follow-up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Follow-up on model setup &amp;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HYPE (</a:t>
            </a:r>
            <a:r>
              <a:rPr lang="en-CA" dirty="0" err="1"/>
              <a:t>UCalgary</a:t>
            </a:r>
            <a:r>
              <a:rPr lang="en-CA" dirty="0"/>
              <a:t>)</a:t>
            </a:r>
          </a:p>
          <a:p>
            <a:r>
              <a:rPr lang="en-CA" dirty="0"/>
              <a:t>SUMMA (</a:t>
            </a:r>
            <a:r>
              <a:rPr lang="en-CA" dirty="0" err="1"/>
              <a:t>USaskatchewan</a:t>
            </a:r>
            <a:r>
              <a:rPr lang="en-CA" dirty="0"/>
              <a:t>)</a:t>
            </a:r>
          </a:p>
          <a:p>
            <a:r>
              <a:rPr lang="en-CA" dirty="0"/>
              <a:t>SWAT-GIW (WSA)</a:t>
            </a:r>
          </a:p>
          <a:p>
            <a:r>
              <a:rPr lang="en-CA" dirty="0"/>
              <a:t>SWAT (RRB)</a:t>
            </a:r>
          </a:p>
          <a:p>
            <a:r>
              <a:rPr lang="en-CA" dirty="0"/>
              <a:t>SWAT-GWF (</a:t>
            </a:r>
            <a:r>
              <a:rPr lang="en-CA" dirty="0" err="1"/>
              <a:t>UAlberta</a:t>
            </a:r>
            <a:r>
              <a:rPr lang="en-CA" dirty="0"/>
              <a:t>)</a:t>
            </a:r>
          </a:p>
          <a:p>
            <a:r>
              <a:rPr lang="en-CA" dirty="0"/>
              <a:t>WATFLOOD-MH (Manitoba Hydro)</a:t>
            </a:r>
          </a:p>
          <a:p>
            <a:r>
              <a:rPr lang="en-CA" dirty="0"/>
              <a:t>VIC (UNBC)</a:t>
            </a:r>
          </a:p>
          <a:p>
            <a:r>
              <a:rPr lang="en-CA" dirty="0"/>
              <a:t>MESH (ECCC)</a:t>
            </a:r>
          </a:p>
          <a:p>
            <a:r>
              <a:rPr lang="en-CA" dirty="0"/>
              <a:t>HEC-HMS (Strategic Consulting)</a:t>
            </a:r>
          </a:p>
          <a:p>
            <a:r>
              <a:rPr lang="en-CA" dirty="0"/>
              <a:t>HBV-EC (Manitoba Infrastructure)</a:t>
            </a:r>
          </a:p>
          <a:p>
            <a:r>
              <a:rPr lang="en-CA" dirty="0"/>
              <a:t>WATFLOOD-MI (Manitoba Infrastructure)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A model from the RAVEN modelling framework (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UWaterloo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81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Metrics for model calibration against streamflow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138752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Initial suggestion: Model calibration based on a combination of </a:t>
            </a:r>
          </a:p>
          <a:p>
            <a:pPr>
              <a:buFontTx/>
              <a:buChar char="-"/>
            </a:pPr>
            <a:r>
              <a:rPr lang="en-CA" dirty="0"/>
              <a:t>KGE</a:t>
            </a:r>
          </a:p>
          <a:p>
            <a:pPr>
              <a:buFontTx/>
              <a:buChar char="-"/>
            </a:pPr>
            <a:r>
              <a:rPr lang="en-CA" dirty="0"/>
              <a:t>NSE</a:t>
            </a:r>
          </a:p>
          <a:p>
            <a:pPr>
              <a:buFontTx/>
              <a:buChar char="-"/>
            </a:pPr>
            <a:r>
              <a:rPr lang="en-CA" dirty="0"/>
              <a:t>PBIAS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Outcomes of our discussion: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Julie (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UWaterloo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) suggested using either KGE or NSE with preference given to KGE as the 3 components in KGE are equally weighted as opposed to NSE that gives a higher weight to NSE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From our discussion, Masoud (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UManitoba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), Fuad and Wouter (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USaskatchewan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) recommended KGE on daily streamflow, but we shall add another criteria for low-flow evaluation, e.g. NSE on the log of discharge (discussion to continue on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ncrb_mip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slack channel or via email).</a:t>
            </a:r>
          </a:p>
          <a:p>
            <a:pPr marL="0" indent="0">
              <a:buNone/>
            </a:pPr>
            <a:endParaRPr lang="en-CA" sz="1400" dirty="0"/>
          </a:p>
          <a:p>
            <a:r>
              <a:rPr lang="en-CA" dirty="0"/>
              <a:t>Modellers should decide on the weight assigned to each metric in the objective function.</a:t>
            </a:r>
          </a:p>
          <a:p>
            <a:r>
              <a:rPr lang="en-CA" dirty="0"/>
              <a:t>The choice of maximising the performance of the worst </a:t>
            </a:r>
            <a:r>
              <a:rPr lang="en-CA" dirty="0" err="1"/>
              <a:t>subbasin</a:t>
            </a:r>
            <a:r>
              <a:rPr lang="en-CA" dirty="0"/>
              <a:t> or the average performance of all </a:t>
            </a:r>
            <a:r>
              <a:rPr lang="en-CA" dirty="0" err="1"/>
              <a:t>subbasins</a:t>
            </a:r>
            <a:r>
              <a:rPr lang="en-CA" dirty="0"/>
              <a:t> is left to the modeller. </a:t>
            </a:r>
          </a:p>
        </p:txBody>
      </p:sp>
    </p:spTree>
    <p:extLst>
      <p:ext uri="{BB962C8B-B14F-4D97-AF65-F5344CB8AC3E}">
        <p14:creationId xmlns:p14="http://schemas.microsoft.com/office/powerpoint/2010/main" val="40162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Processes to be evaluated,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data for process validation &amp;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What hydrological processes should we validate? </a:t>
            </a:r>
          </a:p>
          <a:p>
            <a:pPr>
              <a:buFontTx/>
              <a:buChar char="-"/>
            </a:pPr>
            <a:r>
              <a:rPr lang="en-CA" dirty="0"/>
              <a:t>Snow water equivalent</a:t>
            </a:r>
          </a:p>
          <a:p>
            <a:pPr>
              <a:buFontTx/>
              <a:buChar char="-"/>
            </a:pPr>
            <a:r>
              <a:rPr lang="en-CA" dirty="0"/>
              <a:t>Evapotranspiration</a:t>
            </a:r>
          </a:p>
          <a:p>
            <a:pPr>
              <a:buFontTx/>
              <a:buChar char="-"/>
            </a:pPr>
            <a:r>
              <a:rPr lang="en-CA" dirty="0"/>
              <a:t>Soil temperature</a:t>
            </a:r>
          </a:p>
          <a:p>
            <a:pPr>
              <a:buFontTx/>
              <a:buChar char="-"/>
            </a:pPr>
            <a:r>
              <a:rPr lang="en-CA" dirty="0"/>
              <a:t>Surface storage</a:t>
            </a:r>
          </a:p>
          <a:p>
            <a:pPr>
              <a:buFontTx/>
              <a:buChar char="-"/>
            </a:pPr>
            <a:r>
              <a:rPr lang="en-CA" dirty="0"/>
              <a:t>Soil moisture</a:t>
            </a:r>
          </a:p>
          <a:p>
            <a:pPr>
              <a:buFontTx/>
              <a:buChar char="-"/>
            </a:pPr>
            <a:r>
              <a:rPr lang="en-CA" dirty="0"/>
              <a:t>Groundwater recharge</a:t>
            </a:r>
          </a:p>
          <a:p>
            <a:pPr>
              <a:buFontTx/>
              <a:buChar char="-"/>
            </a:pPr>
            <a:r>
              <a:rPr lang="en-CA" dirty="0"/>
              <a:t>…</a:t>
            </a:r>
          </a:p>
          <a:p>
            <a:r>
              <a:rPr lang="en-CA" dirty="0"/>
              <a:t>What data sources are you aware of to validate those processes?</a:t>
            </a:r>
          </a:p>
          <a:p>
            <a:r>
              <a:rPr lang="en-CA" dirty="0"/>
              <a:t>What evaluation metrics should we use for each hydrologic processes to be validated?</a:t>
            </a:r>
          </a:p>
        </p:txBody>
      </p:sp>
    </p:spTree>
    <p:extLst>
      <p:ext uri="{BB962C8B-B14F-4D97-AF65-F5344CB8AC3E}">
        <p14:creationId xmlns:p14="http://schemas.microsoft.com/office/powerpoint/2010/main" val="7064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Processes to be evaluated,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data for process validation &amp;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Outcomes of our discussion: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We should calibrate the hydrologic processes instead of just validating key processes after streamflow calibration only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We have not yet decided on what processes we should considered. Discussion to continue to the slack channel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ncrb-mip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Suggestions on data available for process calibration or validation should be sent per email or via our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ncrb-mip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slack channel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Ameer (WSA) suggested using MODIS at 500m resolution for ET.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Scott (Strategic Consulting) suggested looking at ERA5 data product.</a:t>
            </a:r>
          </a:p>
          <a:p>
            <a:pPr>
              <a:buFontTx/>
              <a:buChar char="-"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Wouter (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Usaskatchewan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) sent to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ncrb_mip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a set of possible evaluation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95546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Deliverables &amp; Follow-up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982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000" dirty="0"/>
          </a:p>
          <a:p>
            <a:r>
              <a:rPr lang="de-DE" sz="2400" dirty="0"/>
              <a:t>Modellers can prepare 1-2 slides to show their progress on model setup / calibration.</a:t>
            </a:r>
          </a:p>
          <a:p>
            <a:r>
              <a:rPr lang="de-DE" sz="2400" dirty="0"/>
              <a:t>Manitoba Hydro will introduce us to their multi-model comparison project.</a:t>
            </a: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James Craig (Uwaterloo) will give a presentation on RAVEN.</a:t>
            </a:r>
          </a:p>
          <a:p>
            <a:pPr marL="0" indent="0">
              <a:buNone/>
            </a:pPr>
            <a:endParaRPr lang="en-CA" sz="1000" dirty="0"/>
          </a:p>
          <a:p>
            <a:r>
              <a:rPr lang="en-CA" sz="2400" dirty="0"/>
              <a:t>Next meeting scheduled for </a:t>
            </a:r>
            <a:r>
              <a:rPr lang="en-CA" sz="2400" b="1" u="sng" dirty="0"/>
              <a:t>Wednesday October 14 @ 10:00AM MDT </a:t>
            </a:r>
          </a:p>
        </p:txBody>
      </p:sp>
    </p:spTree>
    <p:extLst>
      <p:ext uri="{BB962C8B-B14F-4D97-AF65-F5344CB8AC3E}">
        <p14:creationId xmlns:p14="http://schemas.microsoft.com/office/powerpoint/2010/main" val="415219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497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Multi-model Intercomparison Project on the Saskatchewan-Nelson-Churchill River Basin  (Nelson-MiP project)</vt:lpstr>
      <vt:lpstr>Agenda</vt:lpstr>
      <vt:lpstr>Follow-up on model setup &amp; challenges</vt:lpstr>
      <vt:lpstr>Metrics for model calibration against streamflow</vt:lpstr>
      <vt:lpstr>Processes to be evaluated,  data for process validation &amp; metrics</vt:lpstr>
      <vt:lpstr>Processes to be evaluated,  data for process validation &amp; metrics</vt:lpstr>
      <vt:lpstr>Deliverables &amp; Follow-up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327</cp:revision>
  <dcterms:created xsi:type="dcterms:W3CDTF">2019-12-18T18:53:27Z</dcterms:created>
  <dcterms:modified xsi:type="dcterms:W3CDTF">2020-09-10T16:32:07Z</dcterms:modified>
</cp:coreProperties>
</file>