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31910ae0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31910ae0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32e50cf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32e50cf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31910ae0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31910ae0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1910ae0a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31910ae0a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31910ae0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31910ae0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1910ae0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31910ae0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1910ae0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31910ae0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1910ae0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31910ae0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31910ae0a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31910ae0a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31910ae0a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31910ae0a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774425" y="1301325"/>
            <a:ext cx="61911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reforzado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74425" y="4003725"/>
            <a:ext cx="2030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IIC2613 2021-1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Q-learning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2141025"/>
            <a:ext cx="68008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774425" y="1301325"/>
            <a:ext cx="61911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reforzado</a:t>
            </a:r>
            <a:endParaRPr/>
          </a:p>
        </p:txBody>
      </p:sp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774425" y="4003725"/>
            <a:ext cx="2030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IIC2613 2021-1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20714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-"/>
            </a:pPr>
            <a:r>
              <a:rPr lang="es" sz="1729"/>
              <a:t>Uno de los 3 paradigmas del Machine Learning.</a:t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Char char="-"/>
            </a:pPr>
            <a:r>
              <a:rPr lang="es" sz="1729"/>
              <a:t>Aprendizaje a través de la experiencia (interacción con el entorno).</a:t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Char char="-"/>
            </a:pPr>
            <a:r>
              <a:rPr lang="es" sz="1729"/>
              <a:t>Algoritmos “goal oriented”: enfocados en maximizar una “recompensa”.</a:t>
            </a:r>
            <a:endParaRPr sz="17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del ambiente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842875"/>
            <a:ext cx="82221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65"/>
              <a:buChar char="-"/>
            </a:pPr>
            <a:r>
              <a:rPr lang="es" sz="1865"/>
              <a:t>MDP: Markov Decision Process</a:t>
            </a:r>
            <a:endParaRPr sz="1865"/>
          </a:p>
          <a:p>
            <a:pPr indent="-32353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s" sz="1495"/>
              <a:t>Espacio de estados S</a:t>
            </a:r>
            <a:endParaRPr sz="1495"/>
          </a:p>
          <a:p>
            <a:pPr indent="-32353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s" sz="1495"/>
              <a:t>Espacio de acciones A(s)</a:t>
            </a:r>
            <a:endParaRPr sz="1495"/>
          </a:p>
          <a:p>
            <a:pPr indent="-32353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s" sz="1495"/>
              <a:t>Probabilidades de transición</a:t>
            </a:r>
            <a:endParaRPr sz="1495"/>
          </a:p>
          <a:p>
            <a:pPr indent="-32353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s" sz="1495"/>
              <a:t>Recompensas</a:t>
            </a:r>
            <a:endParaRPr sz="1495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  <a:p>
            <a:pPr indent="-34702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65"/>
              <a:buChar char="-"/>
            </a:pPr>
            <a:r>
              <a:rPr lang="es" sz="1865"/>
              <a:t>Propiedad markoviana: “el futuro depende del pasado únicamente a través del presente”</a:t>
            </a:r>
            <a:endParaRPr sz="1865"/>
          </a:p>
          <a:p>
            <a:pPr indent="-32353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s" sz="1495"/>
              <a:t>Dado un estado, la acción a tomar no depende de los estados anteriormente observados</a:t>
            </a:r>
            <a:endParaRPr sz="149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del ambiente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842875"/>
            <a:ext cx="82221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-"/>
            </a:pPr>
            <a:r>
              <a:rPr lang="es" sz="1729"/>
              <a:t>Se busca determinar una política óptima de comportamiento.</a:t>
            </a:r>
            <a:endParaRPr sz="1729"/>
          </a:p>
          <a:p>
            <a:pPr indent="-3384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-"/>
            </a:pPr>
            <a:r>
              <a:rPr lang="es" sz="1729"/>
              <a:t>S -&gt; A(S)</a:t>
            </a:r>
            <a:endParaRPr sz="1729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Char char="-"/>
            </a:pPr>
            <a:r>
              <a:rPr lang="es" sz="1729"/>
              <a:t>Las acciones que tomamos en el presente reciben una recompensa inmediata, pero también resultan en recompensas a futuro.</a:t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Char char="-"/>
            </a:pPr>
            <a:r>
              <a:rPr lang="es" sz="1729"/>
              <a:t>Factor de descuento.</a:t>
            </a:r>
            <a:endParaRPr sz="172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de valor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925" y="2114550"/>
            <a:ext cx="27241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500" y="3305000"/>
            <a:ext cx="56769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Q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87" y="2428463"/>
            <a:ext cx="7863625" cy="6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Model-based y model-free learning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Model 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Tenemos un modelo de la realidad, en forma de probabilidades de transición.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Value iteration, policy iteration.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Model free: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No conocemos las probabilidades de transición.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Actuamos en función de la experiencia que vamos adquiriendo.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Q-learning.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 de valor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925" y="1930850"/>
            <a:ext cx="64960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 de política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079200"/>
            <a:ext cx="71628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