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6" r:id="rId5"/>
    <p:sldId id="258" r:id="rId6"/>
  </p:sldIdLst>
  <p:sldSz cx="12192000" cy="6858000"/>
  <p:notesSz cx="6791325" cy="992505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1">
          <p15:clr>
            <a:srgbClr val="A4A3A4"/>
          </p15:clr>
        </p15:guide>
        <p15:guide id="2" pos="11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049"/>
    <a:srgbClr val="0027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autoAdjust="0"/>
  </p:normalViewPr>
  <p:slideViewPr>
    <p:cSldViewPr snapToGrid="0">
      <p:cViewPr varScale="1">
        <p:scale>
          <a:sx n="251" d="100"/>
          <a:sy n="251" d="100"/>
        </p:scale>
        <p:origin x="240" y="-504"/>
      </p:cViewPr>
      <p:guideLst>
        <p:guide orient="horz" pos="911"/>
        <p:guide pos="113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8" d="100"/>
          <a:sy n="68" d="100"/>
        </p:scale>
        <p:origin x="310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2908" cy="497976"/>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3846846" y="0"/>
            <a:ext cx="2942908" cy="497976"/>
          </a:xfrm>
          <a:prstGeom prst="rect">
            <a:avLst/>
          </a:prstGeom>
        </p:spPr>
        <p:txBody>
          <a:bodyPr vert="horz" lIns="91440" tIns="45720" rIns="91440" bIns="45720" rtlCol="0"/>
          <a:lstStyle>
            <a:lvl1pPr algn="r">
              <a:defRPr sz="1200"/>
            </a:lvl1pPr>
          </a:lstStyle>
          <a:p>
            <a:fld id="{827A5DA4-0517-469B-A20E-54B75BF32207}" type="datetimeFigureOut">
              <a:rPr lang="nl-BE" smtClean="0"/>
              <a:t>11/01/2021</a:t>
            </a:fld>
            <a:endParaRPr lang="nl-BE" dirty="0"/>
          </a:p>
        </p:txBody>
      </p:sp>
      <p:sp>
        <p:nvSpPr>
          <p:cNvPr id="4" name="Tijdelijke aanduiding voor dia-afbeelding 3"/>
          <p:cNvSpPr>
            <a:spLocks noGrp="1" noRot="1" noChangeAspect="1"/>
          </p:cNvSpPr>
          <p:nvPr>
            <p:ph type="sldImg" idx="2"/>
          </p:nvPr>
        </p:nvSpPr>
        <p:spPr>
          <a:xfrm>
            <a:off x="417513" y="1239838"/>
            <a:ext cx="5956300" cy="3351212"/>
          </a:xfrm>
          <a:prstGeom prst="rect">
            <a:avLst/>
          </a:prstGeom>
          <a:noFill/>
          <a:ln w="12700">
            <a:solidFill>
              <a:prstClr val="black"/>
            </a:solidFill>
          </a:ln>
        </p:spPr>
        <p:txBody>
          <a:bodyPr vert="horz" lIns="91440" tIns="45720" rIns="91440" bIns="45720" rtlCol="0" anchor="ctr"/>
          <a:lstStyle/>
          <a:p>
            <a:endParaRPr lang="nl-BE" dirty="0"/>
          </a:p>
        </p:txBody>
      </p:sp>
      <p:sp>
        <p:nvSpPr>
          <p:cNvPr id="5" name="Tijdelijke aanduiding voor notities 4"/>
          <p:cNvSpPr>
            <a:spLocks noGrp="1"/>
          </p:cNvSpPr>
          <p:nvPr>
            <p:ph type="body" sz="quarter" idx="3"/>
          </p:nvPr>
        </p:nvSpPr>
        <p:spPr>
          <a:xfrm>
            <a:off x="679133" y="4776431"/>
            <a:ext cx="5433060" cy="3907988"/>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9427076"/>
            <a:ext cx="2942908" cy="497975"/>
          </a:xfrm>
          <a:prstGeom prst="rect">
            <a:avLst/>
          </a:prstGeom>
        </p:spPr>
        <p:txBody>
          <a:bodyPr vert="horz" lIns="91440" tIns="45720" rIns="91440" bIns="45720" rtlCol="0" anchor="b"/>
          <a:lstStyle>
            <a:lvl1pPr algn="l">
              <a:defRPr sz="1200"/>
            </a:lvl1pPr>
          </a:lstStyle>
          <a:p>
            <a:endParaRPr lang="nl-BE" dirty="0"/>
          </a:p>
        </p:txBody>
      </p:sp>
      <p:sp>
        <p:nvSpPr>
          <p:cNvPr id="7" name="Tijdelijke aanduiding voor dianummer 6"/>
          <p:cNvSpPr>
            <a:spLocks noGrp="1"/>
          </p:cNvSpPr>
          <p:nvPr>
            <p:ph type="sldNum" sz="quarter" idx="5"/>
          </p:nvPr>
        </p:nvSpPr>
        <p:spPr>
          <a:xfrm>
            <a:off x="3846846" y="9427076"/>
            <a:ext cx="2942908" cy="497975"/>
          </a:xfrm>
          <a:prstGeom prst="rect">
            <a:avLst/>
          </a:prstGeom>
        </p:spPr>
        <p:txBody>
          <a:bodyPr vert="horz" lIns="91440" tIns="45720" rIns="91440" bIns="45720" rtlCol="0" anchor="b"/>
          <a:lstStyle>
            <a:lvl1pPr algn="r">
              <a:defRPr sz="1200"/>
            </a:lvl1pPr>
          </a:lstStyle>
          <a:p>
            <a:fld id="{527E7ADA-B818-4A8D-827F-3A2F12FF408B}" type="slidenum">
              <a:rPr lang="nl-BE" smtClean="0"/>
              <a:t>‹#›</a:t>
            </a:fld>
            <a:endParaRPr lang="nl-BE" dirty="0"/>
          </a:p>
        </p:txBody>
      </p:sp>
    </p:spTree>
    <p:extLst>
      <p:ext uri="{BB962C8B-B14F-4D97-AF65-F5344CB8AC3E}">
        <p14:creationId xmlns:p14="http://schemas.microsoft.com/office/powerpoint/2010/main" val="250594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527E7ADA-B818-4A8D-827F-3A2F12FF408B}" type="slidenum">
              <a:rPr lang="nl-BE" smtClean="0"/>
              <a:t>1</a:t>
            </a:fld>
            <a:endParaRPr lang="nl-BE" dirty="0"/>
          </a:p>
        </p:txBody>
      </p:sp>
    </p:spTree>
    <p:extLst>
      <p:ext uri="{BB962C8B-B14F-4D97-AF65-F5344CB8AC3E}">
        <p14:creationId xmlns:p14="http://schemas.microsoft.com/office/powerpoint/2010/main" val="1096524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slide">
    <p:bg>
      <p:bgPr>
        <a:solidFill>
          <a:srgbClr val="E00049"/>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029318" y="4170507"/>
            <a:ext cx="9117366" cy="1594556"/>
          </a:xfrm>
          <a:ln w="76200" cmpd="sng">
            <a:solidFill>
              <a:srgbClr val="002757"/>
            </a:solidFill>
          </a:ln>
        </p:spPr>
        <p:txBody>
          <a:bodyPr lIns="180000" tIns="180000" rIns="180000" bIns="180000" anchor="ctr">
            <a:noAutofit/>
          </a:bodyPr>
          <a:lstStyle>
            <a:lvl1pPr algn="l">
              <a:defRPr sz="4400" b="1">
                <a:solidFill>
                  <a:srgbClr val="FFFFFF"/>
                </a:solidFill>
              </a:defRPr>
            </a:lvl1pPr>
          </a:lstStyle>
          <a:p>
            <a:r>
              <a:rPr lang="nl-NL" dirty="0"/>
              <a:t>KLIK OM DE STIJL TE BEWERKEN</a:t>
            </a:r>
            <a:endParaRPr lang="nl-BE"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14" y="1915202"/>
            <a:ext cx="4767749" cy="1650162"/>
          </a:xfrm>
          <a:prstGeom prst="rect">
            <a:avLst/>
          </a:prstGeom>
        </p:spPr>
      </p:pic>
      <p:sp>
        <p:nvSpPr>
          <p:cNvPr id="3" name="Tijdelijke aanduiding voor voettekst 2"/>
          <p:cNvSpPr>
            <a:spLocks noGrp="1"/>
          </p:cNvSpPr>
          <p:nvPr>
            <p:ph type="ftr" sz="quarter" idx="10"/>
          </p:nvPr>
        </p:nvSpPr>
        <p:spPr/>
        <p:txBody>
          <a:bodyPr/>
          <a:lstStyle/>
          <a:p>
            <a:endParaRPr lang="nl-BE" dirty="0"/>
          </a:p>
        </p:txBody>
      </p:sp>
      <p:sp>
        <p:nvSpPr>
          <p:cNvPr id="5" name="Tijdelijke aanduiding voor dianummer 4"/>
          <p:cNvSpPr>
            <a:spLocks noGrp="1"/>
          </p:cNvSpPr>
          <p:nvPr>
            <p:ph type="sldNum" sz="quarter" idx="11"/>
          </p:nvPr>
        </p:nvSpPr>
        <p:spPr/>
        <p:txBody>
          <a:bodyPr/>
          <a:lstStyle/>
          <a:p>
            <a:fld id="{18505D4B-7779-46CA-9F34-AD15D64EF2DF}" type="slidenum">
              <a:rPr lang="nl-BE" smtClean="0"/>
              <a:t>‹#›</a:t>
            </a:fld>
            <a:endParaRPr lang="nl-BE" dirty="0"/>
          </a:p>
        </p:txBody>
      </p:sp>
      <p:sp>
        <p:nvSpPr>
          <p:cNvPr id="6"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115054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sslide met 2 kolommen">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1862667" y="268111"/>
            <a:ext cx="4247621" cy="5799668"/>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jdelijke aanduiding voor inhoud 2"/>
          <p:cNvSpPr>
            <a:spLocks noGrp="1"/>
          </p:cNvSpPr>
          <p:nvPr>
            <p:ph idx="10" hasCustomPrompt="1"/>
          </p:nvPr>
        </p:nvSpPr>
        <p:spPr>
          <a:xfrm>
            <a:off x="6347179" y="265289"/>
            <a:ext cx="5421488" cy="5799668"/>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62" y="6147113"/>
            <a:ext cx="1589034" cy="549979"/>
          </a:xfrm>
          <a:prstGeom prst="rect">
            <a:avLst/>
          </a:prstGeom>
        </p:spPr>
      </p:pic>
      <p:sp>
        <p:nvSpPr>
          <p:cNvPr id="2" name="Tijdelijke aanduiding voor voettekst 1"/>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18505D4B-7779-46CA-9F34-AD15D64EF2DF}" type="slidenum">
              <a:rPr lang="nl-BE" smtClean="0"/>
              <a:t>‹#›</a:t>
            </a:fld>
            <a:endParaRPr lang="nl-BE" dirty="0"/>
          </a:p>
        </p:txBody>
      </p:sp>
      <p:sp>
        <p:nvSpPr>
          <p:cNvPr id="10" name="Tijdelijke aanduiding voor datum 5"/>
          <p:cNvSpPr>
            <a:spLocks noGrp="1"/>
          </p:cNvSpPr>
          <p:nvPr>
            <p:ph type="dt" sz="half" idx="2"/>
          </p:nvPr>
        </p:nvSpPr>
        <p:spPr>
          <a:xfrm>
            <a:off x="95782" y="82726"/>
            <a:ext cx="1559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217575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sslide met 1 kolom + beeld">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1862667" y="268111"/>
            <a:ext cx="4247621" cy="5799668"/>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Picture Placeholder 5"/>
          <p:cNvSpPr>
            <a:spLocks noGrp="1"/>
          </p:cNvSpPr>
          <p:nvPr>
            <p:ph type="pic" sz="quarter" idx="10"/>
          </p:nvPr>
        </p:nvSpPr>
        <p:spPr>
          <a:xfrm>
            <a:off x="6378575" y="0"/>
            <a:ext cx="5813425" cy="6858000"/>
          </a:xfrm>
        </p:spPr>
        <p:txBody>
          <a:bodyPr>
            <a:noAutofit/>
          </a:bodyPr>
          <a:lstStyle/>
          <a:p>
            <a:r>
              <a:rPr lang="en-US" dirty="0"/>
              <a:t>Click icon to add picture</a:t>
            </a:r>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62" y="6147113"/>
            <a:ext cx="1589034" cy="549979"/>
          </a:xfrm>
          <a:prstGeom prst="rect">
            <a:avLst/>
          </a:prstGeom>
        </p:spPr>
      </p:pic>
      <p:sp>
        <p:nvSpPr>
          <p:cNvPr id="2" name="Tijdelijke aanduiding voor voettekst 1"/>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18505D4B-7779-46CA-9F34-AD15D64EF2DF}" type="slidenum">
              <a:rPr lang="nl-BE" smtClean="0"/>
              <a:t>‹#›</a:t>
            </a:fld>
            <a:endParaRPr lang="nl-BE" dirty="0"/>
          </a:p>
        </p:txBody>
      </p:sp>
      <p:sp>
        <p:nvSpPr>
          <p:cNvPr id="9" name="Tijdelijke aanduiding voor datum 5"/>
          <p:cNvSpPr>
            <a:spLocks noGrp="1"/>
          </p:cNvSpPr>
          <p:nvPr>
            <p:ph type="dt" sz="half" idx="2"/>
          </p:nvPr>
        </p:nvSpPr>
        <p:spPr>
          <a:xfrm>
            <a:off x="136878" y="10720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1885215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s slide beeld + logo roo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05000" y="0"/>
            <a:ext cx="10287000" cy="6858000"/>
          </a:xfrm>
        </p:spPr>
        <p:txBody>
          <a:bodyPr>
            <a:noAutofit/>
          </a:bodyPr>
          <a:lstStyle/>
          <a:p>
            <a:r>
              <a:rPr lang="en-US" dirty="0"/>
              <a:t>Click icon to add picture</a:t>
            </a:r>
          </a:p>
        </p:txBody>
      </p:sp>
      <p:pic>
        <p:nvPicPr>
          <p:cNvPr id="6" name="Afbeelding 5"/>
          <p:cNvPicPr>
            <a:picLocks noChangeAspect="1"/>
          </p:cNvPicPr>
          <p:nvPr userDrawn="1"/>
        </p:nvPicPr>
        <p:blipFill rotWithShape="1">
          <a:blip r:embed="rId2" cstate="print">
            <a:extLst>
              <a:ext uri="{28A0092B-C50C-407E-A947-70E740481C1C}">
                <a14:useLocalDpi xmlns:a14="http://schemas.microsoft.com/office/drawing/2010/main"/>
              </a:ext>
            </a:extLst>
          </a:blip>
          <a:srcRect l="18372" t="19513"/>
          <a:stretch/>
        </p:blipFill>
        <p:spPr>
          <a:xfrm>
            <a:off x="-9526" y="-19051"/>
            <a:ext cx="1763161" cy="1738515"/>
          </a:xfrm>
          <a:prstGeom prst="rect">
            <a:avLst/>
          </a:prstGeom>
        </p:spPr>
      </p:pic>
      <p:sp>
        <p:nvSpPr>
          <p:cNvPr id="2" name="Tijdelijke aanduiding voor voettekst 1"/>
          <p:cNvSpPr>
            <a:spLocks noGrp="1"/>
          </p:cNvSpPr>
          <p:nvPr>
            <p:ph type="ftr" sz="quarter" idx="1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8505D4B-7779-46CA-9F34-AD15D64EF2DF}" type="slidenum">
              <a:rPr lang="nl-BE" smtClean="0"/>
              <a:t>‹#›</a:t>
            </a:fld>
            <a:endParaRPr lang="nl-BE" dirty="0"/>
          </a:p>
        </p:txBody>
      </p:sp>
      <p:sp>
        <p:nvSpPr>
          <p:cNvPr id="7"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527364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s slide beeld + logo blauw">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05000" y="0"/>
            <a:ext cx="10287000" cy="6858000"/>
          </a:xfrm>
        </p:spPr>
        <p:txBody>
          <a:bodyPr>
            <a:noAutofit/>
          </a:bodyPr>
          <a:lstStyle/>
          <a:p>
            <a:r>
              <a:rPr lang="en-US" dirty="0"/>
              <a:t>Click icon to add picture</a:t>
            </a:r>
          </a:p>
        </p:txBody>
      </p:sp>
      <p:sp>
        <p:nvSpPr>
          <p:cNvPr id="4" name="Rectangle 3"/>
          <p:cNvSpPr/>
          <p:nvPr userDrawn="1"/>
        </p:nvSpPr>
        <p:spPr>
          <a:xfrm>
            <a:off x="0" y="0"/>
            <a:ext cx="1721556" cy="6858000"/>
          </a:xfrm>
          <a:prstGeom prst="rect">
            <a:avLst/>
          </a:prstGeom>
          <a:solidFill>
            <a:srgbClr val="00275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Afbeelding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9526" y="-19051"/>
            <a:ext cx="1715039" cy="1691447"/>
          </a:xfrm>
          <a:prstGeom prst="rect">
            <a:avLst/>
          </a:prstGeom>
        </p:spPr>
      </p:pic>
      <p:sp>
        <p:nvSpPr>
          <p:cNvPr id="2" name="Tijdelijke aanduiding voor voettekst 1"/>
          <p:cNvSpPr>
            <a:spLocks noGrp="1"/>
          </p:cNvSpPr>
          <p:nvPr>
            <p:ph type="ftr" sz="quarter" idx="1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8505D4B-7779-46CA-9F34-AD15D64EF2DF}" type="slidenum">
              <a:rPr lang="nl-BE" smtClean="0"/>
              <a:t>‹#›</a:t>
            </a:fld>
            <a:endParaRPr lang="nl-BE" dirty="0"/>
          </a:p>
        </p:txBody>
      </p:sp>
      <p:sp>
        <p:nvSpPr>
          <p:cNvPr id="8" name="Tijdelijke aanduiding voor datum 5"/>
          <p:cNvSpPr>
            <a:spLocks noGrp="1"/>
          </p:cNvSpPr>
          <p:nvPr>
            <p:ph type="dt" sz="half" idx="2"/>
          </p:nvPr>
        </p:nvSpPr>
        <p:spPr>
          <a:xfrm>
            <a:off x="147320" y="635635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99452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Optie 1 - Beeld 1">
    <p:bg>
      <p:bgPr>
        <a:blipFill dpi="0" rotWithShape="1">
          <a:blip r:embed="rId2">
            <a:alphaModFix amt="60000"/>
            <a:lum/>
          </a:blip>
          <a:srcRect/>
          <a:stretch>
            <a:fillRect t="-9000" b="-9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816056" y="4818952"/>
            <a:ext cx="9117366" cy="1594556"/>
          </a:xfrm>
          <a:ln w="76200" cmpd="sng">
            <a:solidFill>
              <a:schemeClr val="bg1"/>
            </a:solidFill>
          </a:ln>
        </p:spPr>
        <p:txBody>
          <a:bodyPr lIns="180000" tIns="180000" rIns="180000" bIns="180000" anchor="ctr">
            <a:noAutofit/>
          </a:bodyPr>
          <a:lstStyle>
            <a:lvl1pPr algn="l">
              <a:defRPr sz="4400" b="1">
                <a:solidFill>
                  <a:srgbClr val="002757"/>
                </a:solidFill>
              </a:defRPr>
            </a:lvl1pPr>
          </a:lstStyle>
          <a:p>
            <a:r>
              <a:rPr lang="nl-NL" dirty="0"/>
              <a:t>KLIK OM DE STIJL TE BEWERKEN</a:t>
            </a:r>
            <a:endParaRPr lang="nl-BE" dirty="0"/>
          </a:p>
        </p:txBody>
      </p:sp>
      <p:pic>
        <p:nvPicPr>
          <p:cNvPr id="5" name="Afbeelding 4"/>
          <p:cNvPicPr>
            <a:picLocks noChangeAspect="1"/>
          </p:cNvPicPr>
          <p:nvPr userDrawn="1"/>
        </p:nvPicPr>
        <p:blipFill rotWithShape="1">
          <a:blip r:embed="rId3" cstate="print">
            <a:extLst>
              <a:ext uri="{28A0092B-C50C-407E-A947-70E740481C1C}">
                <a14:useLocalDpi xmlns:a14="http://schemas.microsoft.com/office/drawing/2010/main"/>
              </a:ext>
            </a:extLst>
          </a:blip>
          <a:srcRect t="19896" r="18829"/>
          <a:stretch/>
        </p:blipFill>
        <p:spPr>
          <a:xfrm>
            <a:off x="8548816" y="-19050"/>
            <a:ext cx="3652709" cy="3604650"/>
          </a:xfrm>
          <a:prstGeom prst="rect">
            <a:avLst/>
          </a:prstGeom>
        </p:spPr>
      </p:pic>
      <p:sp>
        <p:nvSpPr>
          <p:cNvPr id="3" name="Tijdelijke aanduiding voor voettekst 2"/>
          <p:cNvSpPr>
            <a:spLocks noGrp="1"/>
          </p:cNvSpPr>
          <p:nvPr>
            <p:ph type="ftr" sz="quarter" idx="10"/>
          </p:nvPr>
        </p:nvSpPr>
        <p:spPr/>
        <p:txBody>
          <a:bodyPr/>
          <a:lstStyle/>
          <a:p>
            <a:endParaRPr lang="nl-BE" dirty="0"/>
          </a:p>
        </p:txBody>
      </p:sp>
      <p:sp>
        <p:nvSpPr>
          <p:cNvPr id="4" name="Tijdelijke aanduiding voor dianummer 3"/>
          <p:cNvSpPr>
            <a:spLocks noGrp="1"/>
          </p:cNvSpPr>
          <p:nvPr>
            <p:ph type="sldNum" sz="quarter" idx="11"/>
          </p:nvPr>
        </p:nvSpPr>
        <p:spPr/>
        <p:txBody>
          <a:bodyPr/>
          <a:lstStyle/>
          <a:p>
            <a:fld id="{18505D4B-7779-46CA-9F34-AD15D64EF2DF}" type="slidenum">
              <a:rPr lang="nl-BE" smtClean="0"/>
              <a:t>‹#›</a:t>
            </a:fld>
            <a:endParaRPr lang="nl-BE" dirty="0"/>
          </a:p>
        </p:txBody>
      </p:sp>
      <p:sp>
        <p:nvSpPr>
          <p:cNvPr id="6"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75225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Titeldia Optie 1 - Beeld 2">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816056" y="4818952"/>
            <a:ext cx="9117366" cy="1594556"/>
          </a:xfrm>
          <a:ln w="76200" cmpd="sng">
            <a:solidFill>
              <a:schemeClr val="bg1"/>
            </a:solidFill>
          </a:ln>
        </p:spPr>
        <p:txBody>
          <a:bodyPr lIns="180000" tIns="180000" rIns="180000" bIns="180000" anchor="ctr">
            <a:noAutofit/>
          </a:bodyPr>
          <a:lstStyle>
            <a:lvl1pPr algn="l">
              <a:defRPr sz="4400" b="1">
                <a:solidFill>
                  <a:srgbClr val="002757"/>
                </a:solidFill>
              </a:defRPr>
            </a:lvl1pPr>
          </a:lstStyle>
          <a:p>
            <a:r>
              <a:rPr lang="nl-NL" dirty="0"/>
              <a:t>KLIK OM DE STIJL TE BEWERKEN</a:t>
            </a:r>
            <a:endParaRPr lang="nl-BE" dirty="0"/>
          </a:p>
        </p:txBody>
      </p:sp>
      <p:pic>
        <p:nvPicPr>
          <p:cNvPr id="5" name="Afbeelding 4"/>
          <p:cNvPicPr>
            <a:picLocks noChangeAspect="1"/>
          </p:cNvPicPr>
          <p:nvPr userDrawn="1"/>
        </p:nvPicPr>
        <p:blipFill rotWithShape="1">
          <a:blip r:embed="rId3" cstate="print">
            <a:extLst>
              <a:ext uri="{28A0092B-C50C-407E-A947-70E740481C1C}">
                <a14:useLocalDpi xmlns:a14="http://schemas.microsoft.com/office/drawing/2010/main"/>
              </a:ext>
            </a:extLst>
          </a:blip>
          <a:srcRect t="19896" r="18829"/>
          <a:stretch/>
        </p:blipFill>
        <p:spPr>
          <a:xfrm>
            <a:off x="8548816" y="-19050"/>
            <a:ext cx="3652709" cy="3604650"/>
          </a:xfrm>
          <a:prstGeom prst="rect">
            <a:avLst/>
          </a:prstGeom>
        </p:spPr>
      </p:pic>
      <p:sp>
        <p:nvSpPr>
          <p:cNvPr id="3" name="Tijdelijke aanduiding voor voettekst 2"/>
          <p:cNvSpPr>
            <a:spLocks noGrp="1"/>
          </p:cNvSpPr>
          <p:nvPr>
            <p:ph type="ftr" sz="quarter" idx="10"/>
          </p:nvPr>
        </p:nvSpPr>
        <p:spPr/>
        <p:txBody>
          <a:bodyPr/>
          <a:lstStyle/>
          <a:p>
            <a:endParaRPr lang="nl-BE" dirty="0"/>
          </a:p>
        </p:txBody>
      </p:sp>
      <p:sp>
        <p:nvSpPr>
          <p:cNvPr id="4" name="Tijdelijke aanduiding voor dianummer 3"/>
          <p:cNvSpPr>
            <a:spLocks noGrp="1"/>
          </p:cNvSpPr>
          <p:nvPr>
            <p:ph type="sldNum" sz="quarter" idx="11"/>
          </p:nvPr>
        </p:nvSpPr>
        <p:spPr/>
        <p:txBody>
          <a:bodyPr/>
          <a:lstStyle/>
          <a:p>
            <a:fld id="{18505D4B-7779-46CA-9F34-AD15D64EF2DF}" type="slidenum">
              <a:rPr lang="nl-BE" smtClean="0"/>
              <a:t>‹#›</a:t>
            </a:fld>
            <a:endParaRPr lang="nl-BE" dirty="0"/>
          </a:p>
        </p:txBody>
      </p:sp>
      <p:sp>
        <p:nvSpPr>
          <p:cNvPr id="6"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18029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 Optie 2 - Rood">
    <p:bg>
      <p:bgPr>
        <a:solidFill>
          <a:srgbClr val="E00049"/>
        </a:solidFill>
        <a:effectLst/>
      </p:bgPr>
    </p:bg>
    <p:spTree>
      <p:nvGrpSpPr>
        <p:cNvPr id="1" name=""/>
        <p:cNvGrpSpPr/>
        <p:nvPr/>
      </p:nvGrpSpPr>
      <p:grpSpPr>
        <a:xfrm>
          <a:off x="0" y="0"/>
          <a:ext cx="0" cy="0"/>
          <a:chOff x="0" y="0"/>
          <a:chExt cx="0" cy="0"/>
        </a:xfrm>
      </p:grpSpPr>
      <p:sp>
        <p:nvSpPr>
          <p:cNvPr id="6" name="Titel 1"/>
          <p:cNvSpPr>
            <a:spLocks noGrp="1" noChangeAspect="1"/>
          </p:cNvSpPr>
          <p:nvPr>
            <p:ph type="ctrTitle"/>
          </p:nvPr>
        </p:nvSpPr>
        <p:spPr>
          <a:xfrm>
            <a:off x="7118133" y="2717065"/>
            <a:ext cx="4741332" cy="2129220"/>
          </a:xfrm>
        </p:spPr>
        <p:txBody>
          <a:bodyPr anchor="t">
            <a:noAutofit/>
          </a:bodyPr>
          <a:lstStyle>
            <a:lvl1pPr algn="r">
              <a:defRPr sz="4800">
                <a:solidFill>
                  <a:srgbClr val="002757"/>
                </a:solidFill>
              </a:defRPr>
            </a:lvl1pPr>
          </a:lstStyle>
          <a:p>
            <a:r>
              <a:rPr lang="en-US"/>
              <a:t>Click to edit Master title style</a:t>
            </a:r>
            <a:endParaRPr lang="nl-BE" dirty="0"/>
          </a:p>
        </p:txBody>
      </p:sp>
      <p:sp>
        <p:nvSpPr>
          <p:cNvPr id="7" name="Ondertitel 2"/>
          <p:cNvSpPr>
            <a:spLocks noGrp="1" noChangeAspect="1"/>
          </p:cNvSpPr>
          <p:nvPr>
            <p:ph type="subTitle" idx="1"/>
          </p:nvPr>
        </p:nvSpPr>
        <p:spPr>
          <a:xfrm>
            <a:off x="7118133" y="4846283"/>
            <a:ext cx="4741332" cy="1637784"/>
          </a:xfrm>
          <a:noFill/>
        </p:spPr>
        <p:txBody>
          <a:bodyPr anchor="ctr">
            <a:noAutofit/>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71650" y="589985"/>
            <a:ext cx="3387815" cy="1172554"/>
          </a:xfrm>
          <a:prstGeom prst="rect">
            <a:avLst/>
          </a:prstGeom>
        </p:spPr>
      </p:pic>
      <p:pic>
        <p:nvPicPr>
          <p:cNvPr id="2" name="Afbeelding 1"/>
          <p:cNvPicPr>
            <a:picLocks noChangeAspect="1"/>
          </p:cNvPicPr>
          <p:nvPr userDrawn="1"/>
        </p:nvPicPr>
        <p:blipFill rotWithShape="1">
          <a:blip r:embed="rId3" cstate="print">
            <a:extLst>
              <a:ext uri="{28A0092B-C50C-407E-A947-70E740481C1C}">
                <a14:useLocalDpi xmlns:a14="http://schemas.microsoft.com/office/drawing/2010/main" val="0"/>
              </a:ext>
            </a:extLst>
          </a:blip>
          <a:srcRect l="11769" t="19480"/>
          <a:stretch/>
        </p:blipFill>
        <p:spPr>
          <a:xfrm>
            <a:off x="-28575" y="-38101"/>
            <a:ext cx="7146708" cy="6522167"/>
          </a:xfrm>
          <a:prstGeom prst="rect">
            <a:avLst/>
          </a:prstGeom>
        </p:spPr>
      </p:pic>
      <p:sp>
        <p:nvSpPr>
          <p:cNvPr id="3" name="Tijdelijke aanduiding voor voettekst 2"/>
          <p:cNvSpPr>
            <a:spLocks noGrp="1"/>
          </p:cNvSpPr>
          <p:nvPr>
            <p:ph type="ftr" sz="quarter" idx="10"/>
          </p:nvPr>
        </p:nvSpPr>
        <p:spPr/>
        <p:txBody>
          <a:bodyPr/>
          <a:lstStyle/>
          <a:p>
            <a:endParaRPr lang="nl-BE" dirty="0"/>
          </a:p>
        </p:txBody>
      </p:sp>
      <p:sp>
        <p:nvSpPr>
          <p:cNvPr id="4" name="Tijdelijke aanduiding voor dianummer 3"/>
          <p:cNvSpPr>
            <a:spLocks noGrp="1"/>
          </p:cNvSpPr>
          <p:nvPr>
            <p:ph type="sldNum" sz="quarter" idx="11"/>
          </p:nvPr>
        </p:nvSpPr>
        <p:spPr/>
        <p:txBody>
          <a:bodyPr/>
          <a:lstStyle/>
          <a:p>
            <a:fld id="{18505D4B-7779-46CA-9F34-AD15D64EF2DF}" type="slidenum">
              <a:rPr lang="nl-BE" smtClean="0"/>
              <a:t>‹#›</a:t>
            </a:fld>
            <a:endParaRPr lang="nl-BE" dirty="0"/>
          </a:p>
        </p:txBody>
      </p:sp>
      <p:sp>
        <p:nvSpPr>
          <p:cNvPr id="9"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315705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Optie 2 - Wit">
    <p:bg>
      <p:bgPr>
        <a:solidFill>
          <a:srgbClr val="FFFFFF"/>
        </a:solid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rotWithShape="1">
          <a:blip r:embed="rId2" cstate="print">
            <a:extLst>
              <a:ext uri="{28A0092B-C50C-407E-A947-70E740481C1C}">
                <a14:useLocalDpi xmlns:a14="http://schemas.microsoft.com/office/drawing/2010/main"/>
              </a:ext>
            </a:extLst>
          </a:blip>
          <a:srcRect l="11886" t="19832" b="20078"/>
          <a:stretch/>
        </p:blipFill>
        <p:spPr>
          <a:xfrm>
            <a:off x="-19050" y="-9525"/>
            <a:ext cx="7137182" cy="4867275"/>
          </a:xfrm>
          <a:prstGeom prst="rect">
            <a:avLst/>
          </a:prstGeom>
        </p:spPr>
      </p:pic>
      <p:sp>
        <p:nvSpPr>
          <p:cNvPr id="5" name="Rectangle 3"/>
          <p:cNvSpPr/>
          <p:nvPr userDrawn="1"/>
        </p:nvSpPr>
        <p:spPr>
          <a:xfrm>
            <a:off x="0" y="4846284"/>
            <a:ext cx="12192000" cy="1646238"/>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el 1"/>
          <p:cNvSpPr>
            <a:spLocks noGrp="1" noChangeAspect="1"/>
          </p:cNvSpPr>
          <p:nvPr>
            <p:ph type="ctrTitle"/>
          </p:nvPr>
        </p:nvSpPr>
        <p:spPr>
          <a:xfrm>
            <a:off x="7118133" y="2717065"/>
            <a:ext cx="4741332" cy="2129220"/>
          </a:xfrm>
        </p:spPr>
        <p:txBody>
          <a:bodyPr anchor="t">
            <a:noAutofit/>
          </a:bodyPr>
          <a:lstStyle>
            <a:lvl1pPr algn="l">
              <a:defRPr sz="4800">
                <a:solidFill>
                  <a:srgbClr val="002757"/>
                </a:solidFill>
              </a:defRPr>
            </a:lvl1pPr>
          </a:lstStyle>
          <a:p>
            <a:r>
              <a:rPr lang="en-US"/>
              <a:t>Click to edit Master title style</a:t>
            </a:r>
            <a:endParaRPr lang="nl-BE" dirty="0"/>
          </a:p>
        </p:txBody>
      </p:sp>
      <p:sp>
        <p:nvSpPr>
          <p:cNvPr id="3" name="Ondertitel 2"/>
          <p:cNvSpPr>
            <a:spLocks noGrp="1" noChangeAspect="1"/>
          </p:cNvSpPr>
          <p:nvPr>
            <p:ph type="subTitle" idx="1"/>
          </p:nvPr>
        </p:nvSpPr>
        <p:spPr>
          <a:xfrm>
            <a:off x="7118133" y="4846283"/>
            <a:ext cx="4741332" cy="1637784"/>
          </a:xfrm>
          <a:noFill/>
        </p:spPr>
        <p:txBody>
          <a:bodyPr anchor="ct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pic>
        <p:nvPicPr>
          <p:cNvPr id="7" name="Afbeelding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5875" y="5183507"/>
            <a:ext cx="2760704" cy="955505"/>
          </a:xfrm>
          <a:prstGeom prst="rect">
            <a:avLst/>
          </a:prstGeom>
        </p:spPr>
      </p:pic>
      <p:sp>
        <p:nvSpPr>
          <p:cNvPr id="6" name="Tijdelijke aanduiding voor voettekst 5"/>
          <p:cNvSpPr>
            <a:spLocks noGrp="1"/>
          </p:cNvSpPr>
          <p:nvPr>
            <p:ph type="ftr" sz="quarter" idx="10"/>
          </p:nvPr>
        </p:nvSpPr>
        <p:spPr/>
        <p:txBody>
          <a:bodyPr/>
          <a:lstStyle/>
          <a:p>
            <a:endParaRPr lang="nl-BE" dirty="0"/>
          </a:p>
        </p:txBody>
      </p:sp>
      <p:sp>
        <p:nvSpPr>
          <p:cNvPr id="8" name="Tijdelijke aanduiding voor dianummer 7"/>
          <p:cNvSpPr>
            <a:spLocks noGrp="1"/>
          </p:cNvSpPr>
          <p:nvPr>
            <p:ph type="sldNum" sz="quarter" idx="11"/>
          </p:nvPr>
        </p:nvSpPr>
        <p:spPr/>
        <p:txBody>
          <a:bodyPr/>
          <a:lstStyle/>
          <a:p>
            <a:fld id="{18505D4B-7779-46CA-9F34-AD15D64EF2DF}" type="slidenum">
              <a:rPr lang="nl-BE" smtClean="0"/>
              <a:t>‹#›</a:t>
            </a:fld>
            <a:endParaRPr lang="nl-BE" dirty="0"/>
          </a:p>
        </p:txBody>
      </p:sp>
      <p:sp>
        <p:nvSpPr>
          <p:cNvPr id="9"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16095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sisslide met titel - Optie 1">
    <p:spTree>
      <p:nvGrpSpPr>
        <p:cNvPr id="1" name=""/>
        <p:cNvGrpSpPr/>
        <p:nvPr/>
      </p:nvGrpSpPr>
      <p:grpSpPr>
        <a:xfrm>
          <a:off x="0" y="0"/>
          <a:ext cx="0" cy="0"/>
          <a:chOff x="0" y="0"/>
          <a:chExt cx="0" cy="0"/>
        </a:xfrm>
      </p:grpSpPr>
      <p:sp>
        <p:nvSpPr>
          <p:cNvPr id="2" name="Titel 1"/>
          <p:cNvSpPr>
            <a:spLocks noGrp="1"/>
          </p:cNvSpPr>
          <p:nvPr>
            <p:ph type="title"/>
          </p:nvPr>
        </p:nvSpPr>
        <p:spPr>
          <a:xfrm>
            <a:off x="1876778" y="365125"/>
            <a:ext cx="9948332" cy="1281113"/>
          </a:xfrm>
        </p:spPr>
        <p:txBody>
          <a:bodyPr>
            <a:noAutofit/>
          </a:bodyPr>
          <a:lstStyle/>
          <a:p>
            <a:r>
              <a:rPr lang="en-US"/>
              <a:t>Click to edit Master title style</a:t>
            </a:r>
            <a:endParaRPr lang="nl-BE" dirty="0"/>
          </a:p>
        </p:txBody>
      </p:sp>
      <p:sp>
        <p:nvSpPr>
          <p:cNvPr id="3" name="Tijdelijke aanduiding voor inhoud 2"/>
          <p:cNvSpPr>
            <a:spLocks noGrp="1"/>
          </p:cNvSpPr>
          <p:nvPr>
            <p:ph idx="1" hasCustomPrompt="1"/>
          </p:nvPr>
        </p:nvSpPr>
        <p:spPr>
          <a:xfrm>
            <a:off x="1876777" y="1825624"/>
            <a:ext cx="9948333" cy="4750153"/>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9" name="Afbeelding 8"/>
          <p:cNvPicPr>
            <a:picLocks noChangeAspect="1"/>
          </p:cNvPicPr>
          <p:nvPr userDrawn="1"/>
        </p:nvPicPr>
        <p:blipFill rotWithShape="1">
          <a:blip r:embed="rId2" cstate="print">
            <a:extLst>
              <a:ext uri="{28A0092B-C50C-407E-A947-70E740481C1C}">
                <a14:useLocalDpi xmlns:a14="http://schemas.microsoft.com/office/drawing/2010/main"/>
              </a:ext>
            </a:extLst>
          </a:blip>
          <a:srcRect l="15636" t="25895"/>
          <a:stretch/>
        </p:blipFill>
        <p:spPr>
          <a:xfrm>
            <a:off x="-19050" y="-19050"/>
            <a:ext cx="1895827" cy="1665288"/>
          </a:xfrm>
          <a:prstGeom prst="rect">
            <a:avLst/>
          </a:prstGeom>
        </p:spPr>
      </p:pic>
      <p:sp>
        <p:nvSpPr>
          <p:cNvPr id="4" name="Tijdelijke aanduiding voor voettekst 3"/>
          <p:cNvSpPr>
            <a:spLocks noGrp="1"/>
          </p:cNvSpPr>
          <p:nvPr>
            <p:ph type="ftr" sz="quarter" idx="10"/>
          </p:nvPr>
        </p:nvSpPr>
        <p:spPr/>
        <p:txBody>
          <a:bodyPr/>
          <a:lstStyle/>
          <a:p>
            <a:endParaRPr lang="nl-BE" dirty="0"/>
          </a:p>
        </p:txBody>
      </p:sp>
      <p:sp>
        <p:nvSpPr>
          <p:cNvPr id="5" name="Tijdelijke aanduiding voor dianummer 4"/>
          <p:cNvSpPr>
            <a:spLocks noGrp="1"/>
          </p:cNvSpPr>
          <p:nvPr>
            <p:ph type="sldNum" sz="quarter" idx="11"/>
          </p:nvPr>
        </p:nvSpPr>
        <p:spPr/>
        <p:txBody>
          <a:bodyPr/>
          <a:lstStyle/>
          <a:p>
            <a:fld id="{18505D4B-7779-46CA-9F34-AD15D64EF2DF}" type="slidenum">
              <a:rPr lang="nl-BE" smtClean="0"/>
              <a:t>‹#›</a:t>
            </a:fld>
            <a:endParaRPr lang="nl-BE" dirty="0"/>
          </a:p>
        </p:txBody>
      </p:sp>
      <p:sp>
        <p:nvSpPr>
          <p:cNvPr id="7"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365039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asisslide met titel - Optie 2">
    <p:spTree>
      <p:nvGrpSpPr>
        <p:cNvPr id="1" name=""/>
        <p:cNvGrpSpPr/>
        <p:nvPr/>
      </p:nvGrpSpPr>
      <p:grpSpPr>
        <a:xfrm>
          <a:off x="0" y="0"/>
          <a:ext cx="0" cy="0"/>
          <a:chOff x="0" y="0"/>
          <a:chExt cx="0" cy="0"/>
        </a:xfrm>
      </p:grpSpPr>
      <p:sp>
        <p:nvSpPr>
          <p:cNvPr id="4" name="Rectangle 3"/>
          <p:cNvSpPr/>
          <p:nvPr userDrawn="1"/>
        </p:nvSpPr>
        <p:spPr>
          <a:xfrm>
            <a:off x="0" y="0"/>
            <a:ext cx="12192000" cy="1646238"/>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el 1"/>
          <p:cNvSpPr>
            <a:spLocks noGrp="1"/>
          </p:cNvSpPr>
          <p:nvPr>
            <p:ph type="title"/>
          </p:nvPr>
        </p:nvSpPr>
        <p:spPr>
          <a:xfrm>
            <a:off x="1876778" y="365125"/>
            <a:ext cx="9948332" cy="1281113"/>
          </a:xfrm>
        </p:spPr>
        <p:txBody>
          <a:bodyPr/>
          <a:lstStyle>
            <a:lvl1pPr algn="r">
              <a:defRPr>
                <a:solidFill>
                  <a:schemeClr val="bg1"/>
                </a:solidFill>
              </a:defRPr>
            </a:lvl1pPr>
          </a:lstStyle>
          <a:p>
            <a:r>
              <a:rPr lang="en-US"/>
              <a:t>Click to edit Master title style</a:t>
            </a:r>
            <a:endParaRPr lang="nl-BE" dirty="0"/>
          </a:p>
        </p:txBody>
      </p:sp>
      <p:sp>
        <p:nvSpPr>
          <p:cNvPr id="3" name="Tijdelijke aanduiding voor inhoud 2"/>
          <p:cNvSpPr>
            <a:spLocks noGrp="1"/>
          </p:cNvSpPr>
          <p:nvPr>
            <p:ph idx="1" hasCustomPrompt="1"/>
          </p:nvPr>
        </p:nvSpPr>
        <p:spPr>
          <a:xfrm>
            <a:off x="1876777" y="1825625"/>
            <a:ext cx="9948333" cy="4242154"/>
          </a:xfrm>
        </p:spPr>
        <p:txBody>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3701" y="365125"/>
            <a:ext cx="2628281" cy="909672"/>
          </a:xfrm>
          <a:prstGeom prst="rect">
            <a:avLst/>
          </a:prstGeom>
        </p:spPr>
      </p:pic>
      <p:sp>
        <p:nvSpPr>
          <p:cNvPr id="5" name="Tijdelijke aanduiding voor voettekst 4"/>
          <p:cNvSpPr>
            <a:spLocks noGrp="1"/>
          </p:cNvSpPr>
          <p:nvPr>
            <p:ph type="ftr" sz="quarter" idx="10"/>
          </p:nvPr>
        </p:nvSpPr>
        <p:spPr/>
        <p:txBody>
          <a:bodyPr/>
          <a:lstStyle/>
          <a:p>
            <a:endParaRPr lang="nl-BE" dirty="0"/>
          </a:p>
        </p:txBody>
      </p:sp>
      <p:sp>
        <p:nvSpPr>
          <p:cNvPr id="7" name="Tijdelijke aanduiding voor dianummer 6"/>
          <p:cNvSpPr>
            <a:spLocks noGrp="1"/>
          </p:cNvSpPr>
          <p:nvPr>
            <p:ph type="sldNum" sz="quarter" idx="11"/>
          </p:nvPr>
        </p:nvSpPr>
        <p:spPr/>
        <p:txBody>
          <a:bodyPr/>
          <a:lstStyle/>
          <a:p>
            <a:fld id="{18505D4B-7779-46CA-9F34-AD15D64EF2DF}" type="slidenum">
              <a:rPr lang="nl-BE" smtClean="0"/>
              <a:t>‹#›</a:t>
            </a:fld>
            <a:endParaRPr lang="nl-BE" dirty="0"/>
          </a:p>
        </p:txBody>
      </p:sp>
      <p:sp>
        <p:nvSpPr>
          <p:cNvPr id="8"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302190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asisslide met titel - Optie 3">
    <p:spTree>
      <p:nvGrpSpPr>
        <p:cNvPr id="1" name=""/>
        <p:cNvGrpSpPr/>
        <p:nvPr/>
      </p:nvGrpSpPr>
      <p:grpSpPr>
        <a:xfrm>
          <a:off x="0" y="0"/>
          <a:ext cx="0" cy="0"/>
          <a:chOff x="0" y="0"/>
          <a:chExt cx="0" cy="0"/>
        </a:xfrm>
      </p:grpSpPr>
      <p:sp>
        <p:nvSpPr>
          <p:cNvPr id="2" name="Titel 1"/>
          <p:cNvSpPr>
            <a:spLocks noGrp="1"/>
          </p:cNvSpPr>
          <p:nvPr>
            <p:ph type="title"/>
          </p:nvPr>
        </p:nvSpPr>
        <p:spPr>
          <a:xfrm>
            <a:off x="1876778" y="365125"/>
            <a:ext cx="9948332" cy="1281113"/>
          </a:xfrm>
        </p:spPr>
        <p:txBody>
          <a:bodyPr>
            <a:noAutofit/>
          </a:bodyPr>
          <a:lstStyle/>
          <a:p>
            <a:r>
              <a:rPr lang="en-US"/>
              <a:t>Click to edit Master title style</a:t>
            </a:r>
            <a:endParaRPr lang="nl-BE" dirty="0"/>
          </a:p>
        </p:txBody>
      </p:sp>
      <p:sp>
        <p:nvSpPr>
          <p:cNvPr id="3" name="Tijdelijke aanduiding voor inhoud 2"/>
          <p:cNvSpPr>
            <a:spLocks noGrp="1"/>
          </p:cNvSpPr>
          <p:nvPr>
            <p:ph idx="1"/>
          </p:nvPr>
        </p:nvSpPr>
        <p:spPr>
          <a:xfrm>
            <a:off x="1876777" y="1825625"/>
            <a:ext cx="9948333" cy="4242154"/>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62" y="6147113"/>
            <a:ext cx="1589034" cy="549979"/>
          </a:xfrm>
          <a:prstGeom prst="rect">
            <a:avLst/>
          </a:prstGeom>
        </p:spPr>
      </p:pic>
      <p:sp>
        <p:nvSpPr>
          <p:cNvPr id="5" name="Tijdelijke aanduiding voor voettekst 4"/>
          <p:cNvSpPr>
            <a:spLocks noGrp="1"/>
          </p:cNvSpPr>
          <p:nvPr>
            <p:ph type="ftr" sz="quarter" idx="10"/>
          </p:nvPr>
        </p:nvSpPr>
        <p:spPr/>
        <p:txBody>
          <a:bodyPr/>
          <a:lstStyle/>
          <a:p>
            <a:endParaRPr lang="nl-BE" dirty="0"/>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a:t>
            </a:fld>
            <a:endParaRPr lang="nl-BE" dirty="0"/>
          </a:p>
        </p:txBody>
      </p:sp>
      <p:sp>
        <p:nvSpPr>
          <p:cNvPr id="8" name="Tijdelijke aanduiding voor datum 5"/>
          <p:cNvSpPr>
            <a:spLocks noGrp="1"/>
          </p:cNvSpPr>
          <p:nvPr>
            <p:ph type="dt" sz="half" idx="2"/>
          </p:nvPr>
        </p:nvSpPr>
        <p:spPr>
          <a:xfrm>
            <a:off x="101569" y="111442"/>
            <a:ext cx="147323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286835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sslide_Z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1876777" y="268111"/>
            <a:ext cx="9948333" cy="5799668"/>
          </a:xfrm>
        </p:spPr>
        <p:txBody>
          <a:bodyPr wrap="none">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62" y="6147113"/>
            <a:ext cx="1589034" cy="549979"/>
          </a:xfrm>
          <a:prstGeom prst="rect">
            <a:avLst/>
          </a:prstGeom>
        </p:spPr>
      </p:pic>
      <p:sp>
        <p:nvSpPr>
          <p:cNvPr id="2" name="Tijdelijke aanduiding voor voettekst 1"/>
          <p:cNvSpPr>
            <a:spLocks noGrp="1"/>
          </p:cNvSpPr>
          <p:nvPr>
            <p:ph type="ftr" sz="quarter" idx="10"/>
          </p:nvPr>
        </p:nvSpPr>
        <p:spPr/>
        <p:txBody>
          <a:bodyPr/>
          <a:lstStyle/>
          <a:p>
            <a:endParaRPr lang="nl-BE" dirty="0"/>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a:t>
            </a:fld>
            <a:endParaRPr lang="nl-BE" dirty="0"/>
          </a:p>
        </p:txBody>
      </p:sp>
      <p:sp>
        <p:nvSpPr>
          <p:cNvPr id="7" name="Tijdelijke aanduiding voor datum 5"/>
          <p:cNvSpPr>
            <a:spLocks noGrp="1"/>
          </p:cNvSpPr>
          <p:nvPr>
            <p:ph type="dt" sz="half" idx="2"/>
          </p:nvPr>
        </p:nvSpPr>
        <p:spPr>
          <a:xfrm>
            <a:off x="106509" y="85548"/>
            <a:ext cx="150853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280641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4"/>
            <a:ext cx="10515600" cy="4750153"/>
          </a:xfrm>
          <a:prstGeom prst="rect">
            <a:avLst/>
          </a:prstGeom>
        </p:spPr>
        <p:txBody>
          <a:bodyPr vert="horz" lIns="91440" tIns="45720" rIns="91440" bIns="45720" rtlCol="0">
            <a:no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voettekst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5" name="Tijdelijke aanduiding voor dianumm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05D4B-7779-46CA-9F34-AD15D64EF2DF}" type="slidenum">
              <a:rPr lang="nl-BE" smtClean="0"/>
              <a:t>‹#›</a:t>
            </a:fld>
            <a:endParaRPr lang="nl-BE" dirty="0"/>
          </a:p>
        </p:txBody>
      </p:sp>
      <p:sp>
        <p:nvSpPr>
          <p:cNvPr id="6"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11/01/2021</a:t>
            </a:fld>
            <a:endParaRPr lang="nl-BE" dirty="0"/>
          </a:p>
        </p:txBody>
      </p:sp>
    </p:spTree>
    <p:extLst>
      <p:ext uri="{BB962C8B-B14F-4D97-AF65-F5344CB8AC3E}">
        <p14:creationId xmlns:p14="http://schemas.microsoft.com/office/powerpoint/2010/main" val="2189289548"/>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78" r:id="rId3"/>
    <p:sldLayoutId id="2147483675" r:id="rId4"/>
    <p:sldLayoutId id="2147483666" r:id="rId5"/>
    <p:sldLayoutId id="2147483650" r:id="rId6"/>
    <p:sldLayoutId id="2147483672" r:id="rId7"/>
    <p:sldLayoutId id="2147483660" r:id="rId8"/>
    <p:sldLayoutId id="2147483661" r:id="rId9"/>
    <p:sldLayoutId id="2147483662" r:id="rId10"/>
    <p:sldLayoutId id="2147483663" r:id="rId11"/>
    <p:sldLayoutId id="2147483664" r:id="rId12"/>
    <p:sldLayoutId id="2147483667" r:id="rId13"/>
  </p:sldLayoutIdLst>
  <p:txStyles>
    <p:titleStyle>
      <a:lvl1pPr algn="l" defTabSz="914400" rtl="0" eaLnBrk="1" latinLnBrk="0" hangingPunct="1">
        <a:lnSpc>
          <a:spcPct val="90000"/>
        </a:lnSpc>
        <a:spcBef>
          <a:spcPct val="0"/>
        </a:spcBef>
        <a:buNone/>
        <a:defRPr sz="4800" kern="1200">
          <a:solidFill>
            <a:srgbClr val="00275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29318" y="4170507"/>
            <a:ext cx="9775842" cy="1594556"/>
          </a:xfrm>
        </p:spPr>
        <p:txBody>
          <a:bodyPr>
            <a:normAutofit/>
          </a:bodyPr>
          <a:lstStyle/>
          <a:p>
            <a:r>
              <a:rPr lang="nl-BE" sz="3600" dirty="0"/>
              <a:t> ANGULAR: </a:t>
            </a:r>
            <a:r>
              <a:rPr lang="nl-BE" sz="3200" dirty="0"/>
              <a:t>januari 2021</a:t>
            </a:r>
            <a:endParaRPr lang="nl-BE" sz="3600" dirty="0"/>
          </a:p>
        </p:txBody>
      </p:sp>
    </p:spTree>
    <p:extLst>
      <p:ext uri="{BB962C8B-B14F-4D97-AF65-F5344CB8AC3E}">
        <p14:creationId xmlns:p14="http://schemas.microsoft.com/office/powerpoint/2010/main" val="226419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3884-A90A-4C6B-8486-5E74ECC93864}"/>
              </a:ext>
            </a:extLst>
          </p:cNvPr>
          <p:cNvSpPr>
            <a:spLocks noGrp="1"/>
          </p:cNvSpPr>
          <p:nvPr>
            <p:ph type="title"/>
          </p:nvPr>
        </p:nvSpPr>
        <p:spPr>
          <a:xfrm>
            <a:off x="2110692" y="365125"/>
            <a:ext cx="9558539" cy="1281113"/>
          </a:xfrm>
        </p:spPr>
        <p:txBody>
          <a:bodyPr/>
          <a:lstStyle/>
          <a:p>
            <a:r>
              <a:rPr lang="nl-BE" sz="7200" dirty="0">
                <a:solidFill>
                  <a:srgbClr val="E00049"/>
                </a:solidFill>
                <a:latin typeface="Freestyle Script" panose="030804020302050B0404" pitchFamily="66" charset="0"/>
              </a:rPr>
              <a:t>Het Laven der </a:t>
            </a:r>
            <a:r>
              <a:rPr lang="nl-BE" sz="7200" dirty="0" err="1">
                <a:solidFill>
                  <a:srgbClr val="E00049"/>
                </a:solidFill>
                <a:latin typeface="Freestyle Script" panose="030804020302050B0404" pitchFamily="66" charset="0"/>
              </a:rPr>
              <a:t>Dorstigen</a:t>
            </a:r>
            <a:r>
              <a:rPr lang="nl-BE" sz="7200" dirty="0">
                <a:solidFill>
                  <a:srgbClr val="E00049"/>
                </a:solidFill>
                <a:latin typeface="Freestyle Script" panose="030804020302050B0404" pitchFamily="66" charset="0"/>
              </a:rPr>
              <a:t> …</a:t>
            </a:r>
          </a:p>
        </p:txBody>
      </p:sp>
      <p:sp>
        <p:nvSpPr>
          <p:cNvPr id="3" name="Content Placeholder 2">
            <a:extLst>
              <a:ext uri="{FF2B5EF4-FFF2-40B4-BE49-F238E27FC236}">
                <a16:creationId xmlns:a16="http://schemas.microsoft.com/office/drawing/2014/main" id="{CF506B46-EBF6-4E1E-8F73-38C1309DF002}"/>
              </a:ext>
            </a:extLst>
          </p:cNvPr>
          <p:cNvSpPr>
            <a:spLocks noGrp="1"/>
          </p:cNvSpPr>
          <p:nvPr>
            <p:ph idx="1"/>
          </p:nvPr>
        </p:nvSpPr>
        <p:spPr>
          <a:xfrm>
            <a:off x="2110692" y="1574165"/>
            <a:ext cx="9224057" cy="1214755"/>
          </a:xfrm>
        </p:spPr>
        <p:txBody>
          <a:bodyPr numCol="1"/>
          <a:lstStyle/>
          <a:p>
            <a:pPr marL="0" indent="0">
              <a:buNone/>
            </a:pPr>
            <a:r>
              <a:rPr lang="nl-BE" sz="1200" b="1" dirty="0">
                <a:latin typeface="Speak Pro" panose="020B0504020101020102" pitchFamily="34" charset="0"/>
                <a:cs typeface="Quire Sans" panose="020B0502040400020003" pitchFamily="34" charset="0"/>
              </a:rPr>
              <a:t>Vandaag leggen jullie de basis om (in de nabije toekomst) een lucratief werk van barmhartigheid te verrichten!</a:t>
            </a:r>
          </a:p>
          <a:p>
            <a:pPr marL="0" indent="0">
              <a:buNone/>
            </a:pPr>
            <a:r>
              <a:rPr lang="nl-BE" sz="1000" i="1" dirty="0">
                <a:latin typeface="Speak Pro" panose="020B0504020101020102" pitchFamily="34" charset="0"/>
                <a:cs typeface="Quire Sans" panose="020B0502040400020003" pitchFamily="34" charset="0"/>
              </a:rPr>
              <a:t>Het lijkt een verre herinnering intussen maar weldra bestaat de kans dat er weer publieke evenementen zullen zijn: openluchtfestivals, diepzeeknikkertornooien, ...</a:t>
            </a:r>
            <a:br>
              <a:rPr lang="nl-BE" sz="1000" i="1" dirty="0">
                <a:latin typeface="Speak Pro" panose="020B0504020101020102" pitchFamily="34" charset="0"/>
                <a:cs typeface="Quire Sans" panose="020B0502040400020003" pitchFamily="34" charset="0"/>
              </a:rPr>
            </a:br>
            <a:r>
              <a:rPr lang="nl-BE" sz="1000" i="1" dirty="0">
                <a:latin typeface="Speak Pro" panose="020B0504020101020102" pitchFamily="34" charset="0"/>
                <a:cs typeface="Quire Sans" panose="020B0502040400020003" pitchFamily="34" charset="0"/>
              </a:rPr>
              <a:t>Met wat geluk krijgen we ook de weergoden nog aan onze zijde en zien we bijgevolg binnenkort een zeer dorstige meute, verbeten op zoek naar verfrissing.</a:t>
            </a:r>
          </a:p>
          <a:p>
            <a:pPr marL="0" indent="0">
              <a:buNone/>
            </a:pPr>
            <a:r>
              <a:rPr lang="nl-BE" sz="1000" i="1" dirty="0">
                <a:latin typeface="Speak Pro" panose="020B0504020101020102" pitchFamily="34" charset="0"/>
                <a:cs typeface="Quire Sans" panose="020B0502040400020003" pitchFamily="34" charset="0"/>
              </a:rPr>
              <a:t>Om dit allemaal in goede banen te leiden, ga je een app ontwikkelen die het beheer van drankstalletjes mogelijk en overzichtelijk maakt.</a:t>
            </a:r>
          </a:p>
          <a:p>
            <a:pPr marL="0" indent="0">
              <a:buNone/>
            </a:pPr>
            <a:r>
              <a:rPr lang="nl-BE" sz="1000" i="1" dirty="0">
                <a:latin typeface="Speak Pro" panose="020B0504020101020102" pitchFamily="34" charset="0"/>
                <a:cs typeface="Quire Sans" panose="020B0502040400020003" pitchFamily="34" charset="0"/>
              </a:rPr>
              <a:t>Opgelet Coca-Cola, hier kom JIJ! </a:t>
            </a:r>
          </a:p>
          <a:p>
            <a:pPr marL="0" indent="0">
              <a:buNone/>
            </a:pPr>
            <a:br>
              <a:rPr lang="nl-BE" sz="1200" dirty="0">
                <a:latin typeface="Speak Pro" panose="020B0504020101020102" pitchFamily="34" charset="0"/>
                <a:cs typeface="Quire Sans" panose="020B0502040400020003" pitchFamily="34" charset="0"/>
              </a:rPr>
            </a:br>
            <a:endParaRPr lang="nl-BE" sz="1200" b="1" dirty="0">
              <a:latin typeface="Speak Pro" panose="020B0504020101020102" pitchFamily="34" charset="0"/>
              <a:cs typeface="Quire Sans" panose="020B0502040400020003" pitchFamily="34" charset="0"/>
            </a:endParaRPr>
          </a:p>
        </p:txBody>
      </p:sp>
      <p:sp>
        <p:nvSpPr>
          <p:cNvPr id="4" name="Content Placeholder 2">
            <a:extLst>
              <a:ext uri="{FF2B5EF4-FFF2-40B4-BE49-F238E27FC236}">
                <a16:creationId xmlns:a16="http://schemas.microsoft.com/office/drawing/2014/main" id="{D98D62CC-4842-4B49-AF89-3D6DE2E8CD48}"/>
              </a:ext>
            </a:extLst>
          </p:cNvPr>
          <p:cNvSpPr txBox="1">
            <a:spLocks/>
          </p:cNvSpPr>
          <p:nvPr/>
        </p:nvSpPr>
        <p:spPr>
          <a:xfrm>
            <a:off x="2110692" y="2855278"/>
            <a:ext cx="4598581" cy="3751262"/>
          </a:xfrm>
          <a:prstGeom prst="rect">
            <a:avLst/>
          </a:prstGeom>
        </p:spPr>
        <p:txBody>
          <a:bodyPr vert="horz" lIns="91440" tIns="45720" rIns="91440" bIns="45720" numCol="1" rtlCol="0">
            <a:noAutofit/>
          </a:bodyPr>
          <a:lstStyle>
            <a:lvl1pPr marL="352425" indent="-352425" algn="l" defTabSz="914400" rtl="0" eaLnBrk="1" latinLnBrk="0" hangingPunct="1">
              <a:lnSpc>
                <a:spcPct val="90000"/>
              </a:lnSpc>
              <a:spcBef>
                <a:spcPts val="1000"/>
              </a:spcBef>
              <a:buClr>
                <a:srgbClr val="E00049"/>
              </a:buClr>
              <a:buFont typeface="Arial" panose="020B0604020202020204" pitchFamily="34" charset="0"/>
              <a:buChar char="•"/>
              <a:defRPr sz="2800" kern="1200">
                <a:solidFill>
                  <a:srgbClr val="002757"/>
                </a:solidFill>
                <a:latin typeface="+mn-lt"/>
                <a:ea typeface="+mn-ea"/>
                <a:cs typeface="+mn-cs"/>
              </a:defRPr>
            </a:lvl1pPr>
            <a:lvl2pPr marL="800100" indent="-342900" algn="l" defTabSz="914400" rtl="0" eaLnBrk="1" latinLnBrk="0" hangingPunct="1">
              <a:lnSpc>
                <a:spcPct val="90000"/>
              </a:lnSpc>
              <a:spcBef>
                <a:spcPts val="500"/>
              </a:spcBef>
              <a:buClr>
                <a:srgbClr val="002757"/>
              </a:buClr>
              <a:buFont typeface="Wingdings" charset="2"/>
              <a:buChar char="§"/>
              <a:defRPr sz="2400" kern="1200">
                <a:solidFill>
                  <a:srgbClr val="00275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75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75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75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sz="1200" b="1" dirty="0">
                <a:solidFill>
                  <a:srgbClr val="E00049"/>
                </a:solidFill>
                <a:latin typeface="Speak Pro" panose="020B0504020101020102" pitchFamily="34" charset="0"/>
                <a:cs typeface="Quire Sans" panose="020B0502040400020003" pitchFamily="34" charset="0"/>
              </a:rPr>
              <a:t>Wat doet deze app?</a:t>
            </a:r>
          </a:p>
          <a:p>
            <a:r>
              <a:rPr lang="nl-BE" sz="1000" dirty="0">
                <a:latin typeface="Speak Pro" panose="020B0504020101020102" pitchFamily="34" charset="0"/>
                <a:cs typeface="Quire Sans" panose="020B0502040400020003" pitchFamily="34" charset="0"/>
              </a:rPr>
              <a:t>Bij het krieken van de dag vraag je een lijst op met alle </a:t>
            </a:r>
            <a:r>
              <a:rPr lang="nl-BE" sz="1000" u="sng" dirty="0">
                <a:latin typeface="Speak Pro" panose="020B0504020101020102" pitchFamily="34" charset="0"/>
                <a:cs typeface="Quire Sans" panose="020B0502040400020003" pitchFamily="34" charset="0"/>
              </a:rPr>
              <a:t>evenementen</a:t>
            </a:r>
            <a:r>
              <a:rPr lang="nl-BE" sz="1000" dirty="0">
                <a:latin typeface="Speak Pro" panose="020B0504020101020102" pitchFamily="34" charset="0"/>
                <a:cs typeface="Quire Sans" panose="020B0502040400020003" pitchFamily="34" charset="0"/>
              </a:rPr>
              <a:t> die gepland staan. Deze lijst wordt je aangeleverd door een </a:t>
            </a:r>
            <a:r>
              <a:rPr lang="nl-BE" sz="1000" u="sng" dirty="0" err="1">
                <a:latin typeface="Speak Pro" panose="020B0504020101020102" pitchFamily="34" charset="0"/>
                <a:cs typeface="Quire Sans" panose="020B0502040400020003" pitchFamily="34" charset="0"/>
              </a:rPr>
              <a:t>NodeJS</a:t>
            </a:r>
            <a:r>
              <a:rPr lang="nl-BE" sz="1000" u="sng" dirty="0">
                <a:latin typeface="Speak Pro" panose="020B0504020101020102" pitchFamily="34" charset="0"/>
                <a:cs typeface="Quire Sans" panose="020B0502040400020003" pitchFamily="34" charset="0"/>
              </a:rPr>
              <a:t> server</a:t>
            </a:r>
            <a:r>
              <a:rPr lang="nl-BE" sz="1000" dirty="0">
                <a:latin typeface="Speak Pro" panose="020B0504020101020102" pitchFamily="34" charset="0"/>
                <a:cs typeface="Quire Sans" panose="020B0502040400020003" pitchFamily="34" charset="0"/>
              </a:rPr>
              <a:t> die alles weet, uiteraard.</a:t>
            </a:r>
          </a:p>
          <a:p>
            <a:r>
              <a:rPr lang="nl-BE" sz="1000" dirty="0">
                <a:latin typeface="Speak Pro" panose="020B0504020101020102" pitchFamily="34" charset="0"/>
                <a:cs typeface="Quire Sans" panose="020B0502040400020003" pitchFamily="34" charset="0"/>
              </a:rPr>
              <a:t>Bij elk van de geplande evenementen heb je de mogelijkheid om via de app </a:t>
            </a:r>
            <a:r>
              <a:rPr lang="nl-BE" sz="1000" u="sng" dirty="0">
                <a:latin typeface="Speak Pro" panose="020B0504020101020102" pitchFamily="34" charset="0"/>
                <a:cs typeface="Quire Sans" panose="020B0502040400020003" pitchFamily="34" charset="0"/>
              </a:rPr>
              <a:t>drankstalletjes</a:t>
            </a:r>
            <a:r>
              <a:rPr lang="nl-BE" sz="1000" dirty="0">
                <a:latin typeface="Speak Pro" panose="020B0504020101020102" pitchFamily="34" charset="0"/>
                <a:cs typeface="Quire Sans" panose="020B0502040400020003" pitchFamily="34" charset="0"/>
              </a:rPr>
              <a:t> te openen. Het </a:t>
            </a:r>
            <a:r>
              <a:rPr lang="nl-BE" sz="1000" u="sng" dirty="0">
                <a:latin typeface="Speak Pro" panose="020B0504020101020102" pitchFamily="34" charset="0"/>
                <a:cs typeface="Quire Sans" panose="020B0502040400020003" pitchFamily="34" charset="0"/>
              </a:rPr>
              <a:t>aantal stalletjes</a:t>
            </a:r>
            <a:r>
              <a:rPr lang="nl-BE" sz="1000" dirty="0">
                <a:latin typeface="Speak Pro" panose="020B0504020101020102" pitchFamily="34" charset="0"/>
                <a:cs typeface="Quire Sans" panose="020B0502040400020003" pitchFamily="34" charset="0"/>
              </a:rPr>
              <a:t> per evenement moet </a:t>
            </a:r>
            <a:r>
              <a:rPr lang="nl-BE" sz="1000" u="sng" dirty="0">
                <a:latin typeface="Speak Pro" panose="020B0504020101020102" pitchFamily="34" charset="0"/>
                <a:cs typeface="Quire Sans" panose="020B0502040400020003" pitchFamily="34" charset="0"/>
              </a:rPr>
              <a:t>interactief</a:t>
            </a:r>
            <a:r>
              <a:rPr lang="nl-BE" sz="1000" dirty="0">
                <a:latin typeface="Speak Pro" panose="020B0504020101020102" pitchFamily="34" charset="0"/>
                <a:cs typeface="Quire Sans" panose="020B0502040400020003" pitchFamily="34" charset="0"/>
              </a:rPr>
              <a:t> aangepast kunnen worden aan de hoeveelheid dorst die er heerst.</a:t>
            </a:r>
          </a:p>
          <a:p>
            <a:r>
              <a:rPr lang="nl-BE" sz="1000" dirty="0">
                <a:latin typeface="Speak Pro" panose="020B0504020101020102" pitchFamily="34" charset="0"/>
                <a:cs typeface="Quire Sans" panose="020B0502040400020003" pitchFamily="34" charset="0"/>
              </a:rPr>
              <a:t>In die </a:t>
            </a:r>
            <a:r>
              <a:rPr lang="nl-BE" sz="1000" u="sng" dirty="0">
                <a:latin typeface="Speak Pro" panose="020B0504020101020102" pitchFamily="34" charset="0"/>
                <a:cs typeface="Quire Sans" panose="020B0502040400020003" pitchFamily="34" charset="0"/>
              </a:rPr>
              <a:t>drankstalletjes</a:t>
            </a:r>
            <a:r>
              <a:rPr lang="nl-BE" sz="1000" dirty="0">
                <a:latin typeface="Speak Pro" panose="020B0504020101020102" pitchFamily="34" charset="0"/>
                <a:cs typeface="Quire Sans" panose="020B0502040400020003" pitchFamily="34" charset="0"/>
              </a:rPr>
              <a:t>, wordt het </a:t>
            </a:r>
            <a:r>
              <a:rPr lang="nl-BE" sz="1000" u="sng" dirty="0">
                <a:latin typeface="Speak Pro" panose="020B0504020101020102" pitchFamily="34" charset="0"/>
                <a:cs typeface="Quire Sans" panose="020B0502040400020003" pitchFamily="34" charset="0"/>
              </a:rPr>
              <a:t>aantal verkochte drankjes</a:t>
            </a:r>
            <a:r>
              <a:rPr lang="nl-BE" sz="1000" dirty="0">
                <a:latin typeface="Speak Pro" panose="020B0504020101020102" pitchFamily="34" charset="0"/>
                <a:cs typeface="Quire Sans" panose="020B0502040400020003" pitchFamily="34" charset="0"/>
              </a:rPr>
              <a:t> bijgehouden, door bij elke gevulde beker een knop in te duwen. Het verkochte aantal wordt (ter aanmoediging) uiteraard met de nodige fierheid geafficheerd in het stalletje zelf. Het stalletje zelf krijgt de naam van het evenement + uniek </a:t>
            </a:r>
            <a:r>
              <a:rPr lang="nl-BE" sz="1000" dirty="0" err="1">
                <a:latin typeface="Speak Pro" panose="020B0504020101020102" pitchFamily="34" charset="0"/>
                <a:cs typeface="Quire Sans" panose="020B0502040400020003" pitchFamily="34" charset="0"/>
              </a:rPr>
              <a:t>id</a:t>
            </a:r>
            <a:r>
              <a:rPr lang="nl-BE" sz="1000" dirty="0">
                <a:latin typeface="Speak Pro" panose="020B0504020101020102" pitchFamily="34" charset="0"/>
                <a:cs typeface="Quire Sans" panose="020B0502040400020003" pitchFamily="34" charset="0"/>
              </a:rPr>
              <a:t> (cijfer).</a:t>
            </a:r>
          </a:p>
          <a:p>
            <a:r>
              <a:rPr lang="nl-BE" sz="1000" dirty="0">
                <a:latin typeface="Speak Pro" panose="020B0504020101020102" pitchFamily="34" charset="0"/>
                <a:cs typeface="Quire Sans" panose="020B0502040400020003" pitchFamily="34" charset="0"/>
              </a:rPr>
              <a:t>Je wil natuurlijk ook weten wat je </a:t>
            </a:r>
            <a:r>
              <a:rPr lang="nl-BE" sz="1000" u="sng" dirty="0">
                <a:latin typeface="Speak Pro" panose="020B0504020101020102" pitchFamily="34" charset="0"/>
                <a:cs typeface="Quire Sans" panose="020B0502040400020003" pitchFamily="34" charset="0"/>
              </a:rPr>
              <a:t>totale rijkdom</a:t>
            </a:r>
            <a:r>
              <a:rPr lang="nl-BE" sz="1000" dirty="0">
                <a:latin typeface="Speak Pro" panose="020B0504020101020102" pitchFamily="34" charset="0"/>
                <a:cs typeface="Quire Sans" panose="020B0502040400020003" pitchFamily="34" charset="0"/>
              </a:rPr>
              <a:t> is, zodat je tijdig de turbodieselzestienkleppen-driewieler van je dromen </a:t>
            </a:r>
            <a:r>
              <a:rPr lang="nl-BE" sz="1000">
                <a:latin typeface="Speak Pro" panose="020B0504020101020102" pitchFamily="34" charset="0"/>
                <a:cs typeface="Quire Sans" panose="020B0502040400020003" pitchFamily="34" charset="0"/>
              </a:rPr>
              <a:t>kunt bestellen.</a:t>
            </a:r>
            <a:endParaRPr lang="nl-BE" sz="1000" dirty="0">
              <a:latin typeface="Speak Pro" panose="020B0504020101020102" pitchFamily="34" charset="0"/>
              <a:cs typeface="Quire Sans" panose="020B0502040400020003" pitchFamily="34" charset="0"/>
            </a:endParaRPr>
          </a:p>
          <a:p>
            <a:r>
              <a:rPr lang="nl-BE" sz="1000" dirty="0">
                <a:latin typeface="Speak Pro" panose="020B0504020101020102" pitchFamily="34" charset="0"/>
                <a:cs typeface="Quire Sans" panose="020B0502040400020003" pitchFamily="34" charset="0"/>
              </a:rPr>
              <a:t>Het spreekt voor zich dat extra stalletjes openen een </a:t>
            </a:r>
            <a:r>
              <a:rPr lang="nl-BE" sz="1000" u="sng" dirty="0">
                <a:latin typeface="Speak Pro" panose="020B0504020101020102" pitchFamily="34" charset="0"/>
                <a:cs typeface="Quire Sans" panose="020B0502040400020003" pitchFamily="34" charset="0"/>
              </a:rPr>
              <a:t>opstartkost</a:t>
            </a:r>
            <a:r>
              <a:rPr lang="nl-BE" sz="1000" dirty="0">
                <a:latin typeface="Speak Pro" panose="020B0504020101020102" pitchFamily="34" charset="0"/>
                <a:cs typeface="Quire Sans" panose="020B0502040400020003" pitchFamily="34" charset="0"/>
              </a:rPr>
              <a:t> met zich meebrengt. Met de aankoop van de grondstoffen moet je geen rekening houden, doordat je </a:t>
            </a:r>
            <a:r>
              <a:rPr lang="nl-BE" sz="1000" u="sng" dirty="0">
                <a:latin typeface="Speak Pro" panose="020B0504020101020102" pitchFamily="34" charset="0"/>
                <a:cs typeface="Quire Sans" panose="020B0502040400020003" pitchFamily="34" charset="0"/>
              </a:rPr>
              <a:t>enkel de winst</a:t>
            </a:r>
            <a:r>
              <a:rPr lang="nl-BE" sz="1000" dirty="0">
                <a:latin typeface="Speak Pro" panose="020B0504020101020102" pitchFamily="34" charset="0"/>
                <a:cs typeface="Quire Sans" panose="020B0502040400020003" pitchFamily="34" charset="0"/>
              </a:rPr>
              <a:t> per beker verrekent. De winst per drankje kan je voor elk individueel stalletje interactief bepalen.</a:t>
            </a:r>
          </a:p>
          <a:p>
            <a:r>
              <a:rPr lang="nl-BE" sz="1000" dirty="0">
                <a:latin typeface="Speak Pro" panose="020B0504020101020102" pitchFamily="34" charset="0"/>
                <a:cs typeface="Quire Sans" panose="020B0502040400020003" pitchFamily="34" charset="0"/>
              </a:rPr>
              <a:t>Om volgend jaar jouw drankstalletjes nog efficiënter te kunnen inzetten, ga je bij elk evenement bijhouden hoeveel geld er binnenstroomt. Ook dat </a:t>
            </a:r>
            <a:r>
              <a:rPr lang="nl-BE" sz="1000" u="sng" dirty="0">
                <a:latin typeface="Speak Pro" panose="020B0504020101020102" pitchFamily="34" charset="0"/>
                <a:cs typeface="Quire Sans" panose="020B0502040400020003" pitchFamily="34" charset="0"/>
              </a:rPr>
              <a:t>bedrag</a:t>
            </a:r>
            <a:r>
              <a:rPr lang="nl-BE" sz="1000" dirty="0">
                <a:latin typeface="Speak Pro" panose="020B0504020101020102" pitchFamily="34" charset="0"/>
                <a:cs typeface="Quire Sans" panose="020B0502040400020003" pitchFamily="34" charset="0"/>
              </a:rPr>
              <a:t> geef je trots weer bij </a:t>
            </a:r>
            <a:r>
              <a:rPr lang="nl-BE" sz="1000" u="sng" dirty="0">
                <a:latin typeface="Speak Pro" panose="020B0504020101020102" pitchFamily="34" charset="0"/>
                <a:cs typeface="Quire Sans" panose="020B0502040400020003" pitchFamily="34" charset="0"/>
              </a:rPr>
              <a:t>elk evenement</a:t>
            </a:r>
            <a:r>
              <a:rPr lang="nl-BE" sz="1000" dirty="0">
                <a:latin typeface="Speak Pro" panose="020B0504020101020102" pitchFamily="34" charset="0"/>
                <a:cs typeface="Quire Sans" panose="020B0502040400020003" pitchFamily="34" charset="0"/>
              </a:rPr>
              <a:t>.</a:t>
            </a:r>
          </a:p>
        </p:txBody>
      </p:sp>
      <p:sp>
        <p:nvSpPr>
          <p:cNvPr id="5" name="Content Placeholder 2">
            <a:extLst>
              <a:ext uri="{FF2B5EF4-FFF2-40B4-BE49-F238E27FC236}">
                <a16:creationId xmlns:a16="http://schemas.microsoft.com/office/drawing/2014/main" id="{0B52DCDC-A97B-4AE4-8315-8CF461524873}"/>
              </a:ext>
            </a:extLst>
          </p:cNvPr>
          <p:cNvSpPr txBox="1">
            <a:spLocks/>
          </p:cNvSpPr>
          <p:nvPr/>
        </p:nvSpPr>
        <p:spPr>
          <a:xfrm>
            <a:off x="6983730" y="2855278"/>
            <a:ext cx="4274683" cy="4750153"/>
          </a:xfrm>
          <a:prstGeom prst="rect">
            <a:avLst/>
          </a:prstGeom>
        </p:spPr>
        <p:txBody>
          <a:bodyPr vert="horz" lIns="91440" tIns="45720" rIns="91440" bIns="45720" numCol="1" rtlCol="0">
            <a:noAutofit/>
          </a:bodyPr>
          <a:lstStyle>
            <a:lvl1pPr marL="352425" indent="-352425" algn="l" defTabSz="914400" rtl="0" eaLnBrk="1" latinLnBrk="0" hangingPunct="1">
              <a:lnSpc>
                <a:spcPct val="90000"/>
              </a:lnSpc>
              <a:spcBef>
                <a:spcPts val="1000"/>
              </a:spcBef>
              <a:buClr>
                <a:srgbClr val="E00049"/>
              </a:buClr>
              <a:buFont typeface="Arial" panose="020B0604020202020204" pitchFamily="34" charset="0"/>
              <a:buChar char="•"/>
              <a:defRPr sz="2800" kern="1200">
                <a:solidFill>
                  <a:srgbClr val="002757"/>
                </a:solidFill>
                <a:latin typeface="+mn-lt"/>
                <a:ea typeface="+mn-ea"/>
                <a:cs typeface="+mn-cs"/>
              </a:defRPr>
            </a:lvl1pPr>
            <a:lvl2pPr marL="800100" indent="-342900" algn="l" defTabSz="914400" rtl="0" eaLnBrk="1" latinLnBrk="0" hangingPunct="1">
              <a:lnSpc>
                <a:spcPct val="90000"/>
              </a:lnSpc>
              <a:spcBef>
                <a:spcPts val="500"/>
              </a:spcBef>
              <a:buClr>
                <a:srgbClr val="002757"/>
              </a:buClr>
              <a:buFont typeface="Wingdings" charset="2"/>
              <a:buChar char="§"/>
              <a:defRPr sz="2400" kern="1200">
                <a:solidFill>
                  <a:srgbClr val="00275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75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75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75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1200" b="1" dirty="0">
                <a:solidFill>
                  <a:srgbClr val="E00049"/>
                </a:solidFill>
                <a:latin typeface="Speak Pro" panose="020B0504020101020102" pitchFamily="34" charset="0"/>
                <a:cs typeface="Quire Sans" panose="020B0502040400020003" pitchFamily="34" charset="0"/>
              </a:rPr>
              <a:t>Belangrijk:</a:t>
            </a:r>
          </a:p>
          <a:p>
            <a:r>
              <a:rPr lang="nl-BE" sz="1000" dirty="0">
                <a:latin typeface="Speak Pro" panose="020B0504020101020102" pitchFamily="34" charset="0"/>
                <a:cs typeface="Quire Sans" panose="020B0502040400020003" pitchFamily="34" charset="0"/>
              </a:rPr>
              <a:t>wat niet gegeven is in deze opgave mag je </a:t>
            </a:r>
            <a:r>
              <a:rPr lang="nl-BE" sz="1000" u="sng" dirty="0">
                <a:latin typeface="Speak Pro" panose="020B0504020101020102" pitchFamily="34" charset="0"/>
                <a:cs typeface="Quire Sans" panose="020B0502040400020003" pitchFamily="34" charset="0"/>
              </a:rPr>
              <a:t>zelf beslissen</a:t>
            </a:r>
            <a:r>
              <a:rPr lang="nl-BE" sz="1000" dirty="0">
                <a:latin typeface="Speak Pro" panose="020B0504020101020102" pitchFamily="34" charset="0"/>
                <a:cs typeface="Quire Sans" panose="020B0502040400020003" pitchFamily="34" charset="0"/>
              </a:rPr>
              <a:t> (bijvoorbeeld: breng je de opstartkosten in mindering bij elk stalletje, bij het evenement of centraal). Steeds wanneer je het gevoel hebt dat je een beslissing moet nemen die zo belangrijk is dat je ze eigenlijk liever in de opdracht had willen zien staan, </a:t>
            </a:r>
            <a:r>
              <a:rPr lang="nl-BE" sz="1000" u="sng" dirty="0">
                <a:latin typeface="Speak Pro" panose="020B0504020101020102" pitchFamily="34" charset="0"/>
                <a:cs typeface="Quire Sans" panose="020B0502040400020003" pitchFamily="34" charset="0"/>
              </a:rPr>
              <a:t>documenteer</a:t>
            </a:r>
            <a:r>
              <a:rPr lang="nl-BE" sz="1000" dirty="0">
                <a:latin typeface="Speak Pro" panose="020B0504020101020102" pitchFamily="34" charset="0"/>
                <a:cs typeface="Quire Sans" panose="020B0502040400020003" pitchFamily="34" charset="0"/>
              </a:rPr>
              <a:t> je jouw dilemma en de gekozen invulling in de code zelf.</a:t>
            </a:r>
          </a:p>
          <a:p>
            <a:r>
              <a:rPr lang="nl-BE" sz="1000" dirty="0">
                <a:latin typeface="Speak Pro" panose="020B0504020101020102" pitchFamily="34" charset="0"/>
                <a:cs typeface="Quire Sans" panose="020B0502040400020003" pitchFamily="34" charset="0"/>
              </a:rPr>
              <a:t>Het spreekt voor zich dat je de deelaspecten van deze app op een aantal manieren zou kunnen organiseren. Tracht hierbij </a:t>
            </a:r>
            <a:r>
              <a:rPr lang="nl-BE" sz="1000" u="sng" dirty="0">
                <a:latin typeface="Speak Pro" panose="020B0504020101020102" pitchFamily="34" charset="0"/>
                <a:cs typeface="Quire Sans" panose="020B0502040400020003" pitchFamily="34" charset="0"/>
              </a:rPr>
              <a:t>zo ‘</a:t>
            </a:r>
            <a:r>
              <a:rPr lang="nl-BE" sz="1000" u="sng" dirty="0" err="1">
                <a:latin typeface="Speak Pro" panose="020B0504020101020102" pitchFamily="34" charset="0"/>
                <a:cs typeface="Quire Sans" panose="020B0502040400020003" pitchFamily="34" charset="0"/>
              </a:rPr>
              <a:t>Angular</a:t>
            </a:r>
            <a:r>
              <a:rPr lang="nl-BE" sz="1000" u="sng" dirty="0">
                <a:latin typeface="Speak Pro" panose="020B0504020101020102" pitchFamily="34" charset="0"/>
                <a:cs typeface="Quire Sans" panose="020B0502040400020003" pitchFamily="34" charset="0"/>
              </a:rPr>
              <a:t>’ mogelijk</a:t>
            </a:r>
            <a:r>
              <a:rPr lang="nl-BE" sz="1000" dirty="0">
                <a:latin typeface="Speak Pro" panose="020B0504020101020102" pitchFamily="34" charset="0"/>
                <a:cs typeface="Quire Sans" panose="020B0502040400020003" pitchFamily="34" charset="0"/>
              </a:rPr>
              <a:t> te denken en te werken:</a:t>
            </a:r>
          </a:p>
          <a:p>
            <a:pPr lvl="1"/>
            <a:r>
              <a:rPr lang="nl-BE" sz="800" i="1" dirty="0">
                <a:latin typeface="Speak Pro" panose="020B0504020101020102" pitchFamily="34" charset="0"/>
                <a:cs typeface="Quire Sans" panose="020B0502040400020003" pitchFamily="34" charset="0"/>
              </a:rPr>
              <a:t>doe de dingen </a:t>
            </a:r>
            <a:r>
              <a:rPr lang="nl-BE" sz="800" i="1" u="sng" dirty="0">
                <a:latin typeface="Speak Pro" panose="020B0504020101020102" pitchFamily="34" charset="0"/>
                <a:cs typeface="Quire Sans" panose="020B0502040400020003" pitchFamily="34" charset="0"/>
              </a:rPr>
              <a:t>waar je ze nodig hebt</a:t>
            </a:r>
            <a:r>
              <a:rPr lang="nl-BE" sz="800" i="1" dirty="0">
                <a:latin typeface="Speak Pro" panose="020B0504020101020102" pitchFamily="34" charset="0"/>
                <a:cs typeface="Quire Sans" panose="020B0502040400020003" pitchFamily="34" charset="0"/>
              </a:rPr>
              <a:t> en ook alleen daar</a:t>
            </a:r>
          </a:p>
          <a:p>
            <a:pPr lvl="1"/>
            <a:r>
              <a:rPr lang="nl-BE" sz="800" i="1" dirty="0">
                <a:latin typeface="Speak Pro" panose="020B0504020101020102" pitchFamily="34" charset="0"/>
                <a:cs typeface="Quire Sans" panose="020B0502040400020003" pitchFamily="34" charset="0"/>
              </a:rPr>
              <a:t>respecteer het </a:t>
            </a:r>
            <a:r>
              <a:rPr lang="nl-BE" sz="800" i="1" u="sng" dirty="0">
                <a:latin typeface="Speak Pro" panose="020B0504020101020102" pitchFamily="34" charset="0"/>
                <a:cs typeface="Quire Sans" panose="020B0502040400020003" pitchFamily="34" charset="0"/>
              </a:rPr>
              <a:t>DRY-principe</a:t>
            </a:r>
            <a:r>
              <a:rPr lang="nl-BE" sz="800" i="1" dirty="0">
                <a:latin typeface="Speak Pro" panose="020B0504020101020102" pitchFamily="34" charset="0"/>
                <a:cs typeface="Quire Sans" panose="020B0502040400020003" pitchFamily="34" charset="0"/>
              </a:rPr>
              <a:t> (</a:t>
            </a:r>
            <a:r>
              <a:rPr lang="nl-BE" sz="800" i="1" dirty="0" err="1">
                <a:latin typeface="Speak Pro" panose="020B0504020101020102" pitchFamily="34" charset="0"/>
                <a:cs typeface="Quire Sans" panose="020B0502040400020003" pitchFamily="34" charset="0"/>
              </a:rPr>
              <a:t>don’t</a:t>
            </a:r>
            <a:r>
              <a:rPr lang="nl-BE" sz="800" i="1" dirty="0">
                <a:latin typeface="Speak Pro" panose="020B0504020101020102" pitchFamily="34" charset="0"/>
                <a:cs typeface="Quire Sans" panose="020B0502040400020003" pitchFamily="34" charset="0"/>
              </a:rPr>
              <a:t> </a:t>
            </a:r>
            <a:r>
              <a:rPr lang="nl-BE" sz="800" i="1" dirty="0" err="1">
                <a:latin typeface="Speak Pro" panose="020B0504020101020102" pitchFamily="34" charset="0"/>
                <a:cs typeface="Quire Sans" panose="020B0502040400020003" pitchFamily="34" charset="0"/>
              </a:rPr>
              <a:t>repeat</a:t>
            </a:r>
            <a:r>
              <a:rPr lang="nl-BE" sz="800" i="1" dirty="0">
                <a:latin typeface="Speak Pro" panose="020B0504020101020102" pitchFamily="34" charset="0"/>
                <a:cs typeface="Quire Sans" panose="020B0502040400020003" pitchFamily="34" charset="0"/>
              </a:rPr>
              <a:t> </a:t>
            </a:r>
            <a:r>
              <a:rPr lang="nl-BE" sz="800" i="1" dirty="0" err="1">
                <a:latin typeface="Speak Pro" panose="020B0504020101020102" pitchFamily="34" charset="0"/>
                <a:cs typeface="Quire Sans" panose="020B0502040400020003" pitchFamily="34" charset="0"/>
              </a:rPr>
              <a:t>yourself</a:t>
            </a:r>
            <a:r>
              <a:rPr lang="nl-BE" sz="800" i="1" dirty="0">
                <a:latin typeface="Speak Pro" panose="020B0504020101020102" pitchFamily="34" charset="0"/>
                <a:cs typeface="Quire Sans" panose="020B0502040400020003" pitchFamily="34" charset="0"/>
              </a:rPr>
              <a:t>)</a:t>
            </a:r>
          </a:p>
          <a:p>
            <a:pPr lvl="1"/>
            <a:r>
              <a:rPr lang="nl-BE" sz="800" i="1" u="sng" dirty="0" err="1">
                <a:latin typeface="Speak Pro" panose="020B0504020101020102" pitchFamily="34" charset="0"/>
                <a:cs typeface="Quire Sans" panose="020B0502040400020003" pitchFamily="34" charset="0"/>
              </a:rPr>
              <a:t>encapsuleer</a:t>
            </a:r>
            <a:r>
              <a:rPr lang="nl-BE" sz="800" i="1" dirty="0">
                <a:latin typeface="Speak Pro" panose="020B0504020101020102" pitchFamily="34" charset="0"/>
                <a:cs typeface="Quire Sans" panose="020B0502040400020003" pitchFamily="34" charset="0"/>
              </a:rPr>
              <a:t> waar mogelijk (bijvoorbeeld: de kerel achter de tapkraan moet niet weten hoeveel ze in het stalletje ernaast verdienen, laat staan wat er in jouw zakken terechtkomt) </a:t>
            </a:r>
          </a:p>
          <a:p>
            <a:r>
              <a:rPr lang="nl-BE" sz="1000" dirty="0">
                <a:latin typeface="Speak Pro" panose="020B0504020101020102" pitchFamily="34" charset="0"/>
                <a:cs typeface="Quire Sans" panose="020B0502040400020003" pitchFamily="34" charset="0"/>
              </a:rPr>
              <a:t>Doe jezelf een lol en </a:t>
            </a:r>
            <a:r>
              <a:rPr lang="nl-BE" sz="1000" u="sng" dirty="0">
                <a:latin typeface="Speak Pro" panose="020B0504020101020102" pitchFamily="34" charset="0"/>
                <a:cs typeface="Quire Sans" panose="020B0502040400020003" pitchFamily="34" charset="0"/>
              </a:rPr>
              <a:t>recycleer</a:t>
            </a:r>
            <a:r>
              <a:rPr lang="nl-BE" sz="1000" dirty="0">
                <a:latin typeface="Speak Pro" panose="020B0504020101020102" pitchFamily="34" charset="0"/>
                <a:cs typeface="Quire Sans" panose="020B0502040400020003" pitchFamily="34" charset="0"/>
              </a:rPr>
              <a:t> (goede, werkende) code uit de les waar mogelijk (ik denk dan vooral aan de server, bijvoorbeeld)</a:t>
            </a:r>
          </a:p>
          <a:p>
            <a:r>
              <a:rPr lang="nl-BE" sz="1000" dirty="0" err="1">
                <a:latin typeface="Speak Pro" panose="020B0504020101020102" pitchFamily="34" charset="0"/>
                <a:cs typeface="Quire Sans" panose="020B0502040400020003" pitchFamily="34" charset="0"/>
              </a:rPr>
              <a:t>Remember</a:t>
            </a:r>
            <a:r>
              <a:rPr lang="nl-BE" sz="1000" dirty="0">
                <a:latin typeface="Speak Pro" panose="020B0504020101020102" pitchFamily="34" charset="0"/>
                <a:cs typeface="Quire Sans" panose="020B0502040400020003" pitchFamily="34" charset="0"/>
              </a:rPr>
              <a:t>, alle bronnen zijn toegelaten, </a:t>
            </a:r>
            <a:r>
              <a:rPr lang="nl-BE" sz="1000" u="sng" dirty="0">
                <a:latin typeface="Speak Pro" panose="020B0504020101020102" pitchFamily="34" charset="0"/>
                <a:cs typeface="Quire Sans" panose="020B0502040400020003" pitchFamily="34" charset="0"/>
              </a:rPr>
              <a:t>behalve ‘live’ hulp</a:t>
            </a:r>
            <a:r>
              <a:rPr lang="nl-BE" sz="1000" dirty="0">
                <a:latin typeface="Speak Pro" panose="020B0504020101020102" pitchFamily="34" charset="0"/>
                <a:cs typeface="Quire Sans" panose="020B0502040400020003" pitchFamily="34" charset="0"/>
              </a:rPr>
              <a:t>!</a:t>
            </a:r>
          </a:p>
          <a:p>
            <a:pPr lvl="1"/>
            <a:r>
              <a:rPr lang="nl-BE" sz="800" i="1" dirty="0">
                <a:latin typeface="Speak Pro" panose="020B0504020101020102" pitchFamily="34" charset="0"/>
                <a:cs typeface="Quire Sans" panose="020B0502040400020003" pitchFamily="34" charset="0"/>
              </a:rPr>
              <a:t>De enige uitzondering daarop zijn vragen aan mij gericht. De kans bestaat wel dat mijn antwoord “dat zou je moeten weten” zal klinken... </a:t>
            </a:r>
          </a:p>
          <a:p>
            <a:pPr marL="0" indent="0">
              <a:buNone/>
            </a:pPr>
            <a:r>
              <a:rPr lang="nl-BE" sz="1000" b="1" i="1" u="sng" dirty="0">
                <a:solidFill>
                  <a:srgbClr val="E00049"/>
                </a:solidFill>
                <a:latin typeface="Speak Pro" panose="020B0504020101020102" pitchFamily="34" charset="0"/>
                <a:cs typeface="Quire Sans" panose="020B0502040400020003" pitchFamily="34" charset="0"/>
              </a:rPr>
              <a:t>SCHOL!</a:t>
            </a:r>
          </a:p>
        </p:txBody>
      </p:sp>
    </p:spTree>
    <p:extLst>
      <p:ext uri="{BB962C8B-B14F-4D97-AF65-F5344CB8AC3E}">
        <p14:creationId xmlns:p14="http://schemas.microsoft.com/office/powerpoint/2010/main" val="188595759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H - Tahoma">
      <a:majorFont>
        <a:latin typeface="Tahoma"/>
        <a:ea typeface=""/>
        <a:cs typeface=""/>
      </a:majorFont>
      <a:minorFont>
        <a:latin typeface="Tahom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632_00018418_UCLL_PPT_Sjabloonv8.potx" id="{6A28758C-7AEE-4EB9-B345-31A973BF1F30}" vid="{428C328C-271A-4178-AD6C-74556DE0366F}"/>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0D5F17417B0244A5CB4109BCEAEA0E" ma:contentTypeVersion="10" ma:contentTypeDescription="Een nieuw document maken." ma:contentTypeScope="" ma:versionID="e93d0a60b75ad19b884015fe1e99baf7">
  <xsd:schema xmlns:xsd="http://www.w3.org/2001/XMLSchema" xmlns:xs="http://www.w3.org/2001/XMLSchema" xmlns:p="http://schemas.microsoft.com/office/2006/metadata/properties" xmlns:ns3="ea1d0b26-7cc4-46b2-b4e4-d3c4c4c43e29" xmlns:ns4="1b472082-135a-45bb-8b18-b2f95e923f38" targetNamespace="http://schemas.microsoft.com/office/2006/metadata/properties" ma:root="true" ma:fieldsID="488b45e11e90e512725c67a66548d100" ns3:_="" ns4:_="">
    <xsd:import namespace="ea1d0b26-7cc4-46b2-b4e4-d3c4c4c43e29"/>
    <xsd:import namespace="1b472082-135a-45bb-8b18-b2f95e923f3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1d0b26-7cc4-46b2-b4e4-d3c4c4c43e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472082-135a-45bb-8b18-b2f95e923f38"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element name="SharingHintHash" ma:index="17"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42A5CA-2623-41DB-B2CE-825098BCF2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1d0b26-7cc4-46b2-b4e4-d3c4c4c43e29"/>
    <ds:schemaRef ds:uri="1b472082-135a-45bb-8b18-b2f95e923f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F2142D-A432-4D2B-BC93-BD19EAE74450}">
  <ds:schemaRefs>
    <ds:schemaRef ds:uri="http://schemas.microsoft.com/sharepoint/v3/contenttype/forms"/>
  </ds:schemaRefs>
</ds:datastoreItem>
</file>

<file path=customXml/itemProps3.xml><?xml version="1.0" encoding="utf-8"?>
<ds:datastoreItem xmlns:ds="http://schemas.openxmlformats.org/officeDocument/2006/customXml" ds:itemID="{865AAF71-2AB0-4ABF-AD40-E7B73E0BCB7D}">
  <ds:schemaRefs>
    <ds:schemaRef ds:uri="http://purl.org/dc/terms/"/>
    <ds:schemaRef ds:uri="http://schemas.microsoft.com/office/infopath/2007/PartnerControls"/>
    <ds:schemaRef ds:uri="http://purl.org/dc/elements/1.1/"/>
    <ds:schemaRef ds:uri="1b472082-135a-45bb-8b18-b2f95e923f38"/>
    <ds:schemaRef ds:uri="http://schemas.microsoft.com/office/2006/documentManagement/types"/>
    <ds:schemaRef ds:uri="http://www.w3.org/XML/1998/namespace"/>
    <ds:schemaRef ds:uri="http://purl.org/dc/dcmitype/"/>
    <ds:schemaRef ds:uri="ea1d0b26-7cc4-46b2-b4e4-d3c4c4c43e29"/>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UCLL Powerpoint</Template>
  <TotalTime>6132</TotalTime>
  <Words>576</Words>
  <Application>Microsoft Office PowerPoint</Application>
  <PresentationFormat>Widescreen</PresentationFormat>
  <Paragraphs>25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Freestyle Script</vt:lpstr>
      <vt:lpstr>Speak Pro</vt:lpstr>
      <vt:lpstr>Tahoma</vt:lpstr>
      <vt:lpstr>Wingdings</vt:lpstr>
      <vt:lpstr>Kantoorthema</vt:lpstr>
      <vt:lpstr> ANGULAR: januari 2021</vt:lpstr>
      <vt:lpstr>Het Laven der Dorstigen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examen januari 2020</dc:title>
  <dc:creator>Siegmund Leducq</dc:creator>
  <cp:lastModifiedBy>Siegmund Leducq</cp:lastModifiedBy>
  <cp:revision>15</cp:revision>
  <cp:lastPrinted>2020-08-24T04:39:39Z</cp:lastPrinted>
  <dcterms:created xsi:type="dcterms:W3CDTF">2020-01-15T06:39:19Z</dcterms:created>
  <dcterms:modified xsi:type="dcterms:W3CDTF">2021-01-11T07:09:54Z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0x010100240D5F17417B0244A5CB4109BCEAEA0E</vt:lpwstr>
  </property>
</Properties>
</file>