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5" r:id="rId4"/>
    <p:sldId id="266" r:id="rId5"/>
    <p:sldId id="270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52B-128F-4E4E-8950-C7C6F3685408}" type="datetimeFigureOut">
              <a:rPr lang="en-NL" smtClean="0"/>
              <a:t>09/10/2020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F162-D6B0-438A-A1CA-8C7DA17AB697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41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52B-128F-4E4E-8950-C7C6F3685408}" type="datetimeFigureOut">
              <a:rPr lang="en-NL" smtClean="0"/>
              <a:t>09/10/2020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F162-D6B0-438A-A1CA-8C7DA17AB6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365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52B-128F-4E4E-8950-C7C6F3685408}" type="datetimeFigureOut">
              <a:rPr lang="en-NL" smtClean="0"/>
              <a:t>09/10/2020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F162-D6B0-438A-A1CA-8C7DA17AB6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45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52B-128F-4E4E-8950-C7C6F3685408}" type="datetimeFigureOut">
              <a:rPr lang="en-NL" smtClean="0"/>
              <a:t>09/10/2020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F162-D6B0-438A-A1CA-8C7DA17AB6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309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52B-128F-4E4E-8950-C7C6F3685408}" type="datetimeFigureOut">
              <a:rPr lang="en-NL" smtClean="0"/>
              <a:t>09/10/2020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F162-D6B0-438A-A1CA-8C7DA17AB697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11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52B-128F-4E4E-8950-C7C6F3685408}" type="datetimeFigureOut">
              <a:rPr lang="en-NL" smtClean="0"/>
              <a:t>09/10/2020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F162-D6B0-438A-A1CA-8C7DA17AB6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91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52B-128F-4E4E-8950-C7C6F3685408}" type="datetimeFigureOut">
              <a:rPr lang="en-NL" smtClean="0"/>
              <a:t>09/10/2020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F162-D6B0-438A-A1CA-8C7DA17AB6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888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52B-128F-4E4E-8950-C7C6F3685408}" type="datetimeFigureOut">
              <a:rPr lang="en-NL" smtClean="0"/>
              <a:t>09/10/2020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F162-D6B0-438A-A1CA-8C7DA17AB6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54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52B-128F-4E4E-8950-C7C6F3685408}" type="datetimeFigureOut">
              <a:rPr lang="en-NL" smtClean="0"/>
              <a:t>09/10/2020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F162-D6B0-438A-A1CA-8C7DA17AB6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40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89B52B-128F-4E4E-8950-C7C6F3685408}" type="datetimeFigureOut">
              <a:rPr lang="en-NL" smtClean="0"/>
              <a:t>09/10/2020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ACF162-D6B0-438A-A1CA-8C7DA17AB6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888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52B-128F-4E4E-8950-C7C6F3685408}" type="datetimeFigureOut">
              <a:rPr lang="en-NL" smtClean="0"/>
              <a:t>09/10/2020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F162-D6B0-438A-A1CA-8C7DA17AB6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265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89B52B-128F-4E4E-8950-C7C6F3685408}" type="datetimeFigureOut">
              <a:rPr lang="en-NL" smtClean="0"/>
              <a:t>09/10/2020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ACF162-D6B0-438A-A1CA-8C7DA17AB697}" type="slidenum">
              <a:rPr lang="en-NL" smtClean="0"/>
              <a:t>‹#›</a:t>
            </a:fld>
            <a:endParaRPr lang="en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64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rbancomputing2021.github.io/docs/L4/Workgroup_01_10_2020_pdf_and_pandas.zi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merging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atasetsearch.research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8A6F93-54E3-457B-848B-965C35165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F2F7B-1CD1-4341-8300-D3AB8CC5E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5FB223-67B1-4816-84D6-D5A201A91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GB" sz="6600" dirty="0"/>
              <a:t>UC workgroup: Finding data sources</a:t>
            </a:r>
            <a:endParaRPr lang="en-NL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BDE58-E536-4636-96D1-B4F022D09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GB" sz="2000" dirty="0"/>
              <a:t>09/10/2020</a:t>
            </a:r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4D04F4C1-273B-43B9-A712-909AA191C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1F59CD9-29E6-4943-8931-5BC720133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76B32D-AA83-45A4-9609-F96830AD4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783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EA65-5E77-4701-9408-8788FD43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511BB74-E8FC-4C1D-8C99-F63FB947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394977"/>
            <a:ext cx="10058400" cy="1450757"/>
          </a:xfrm>
          <a:solidFill>
            <a:schemeClr val="bg1"/>
          </a:solidFill>
        </p:spPr>
        <p:txBody>
          <a:bodyPr/>
          <a:lstStyle/>
          <a:p>
            <a:r>
              <a:rPr lang="en-GB" dirty="0"/>
              <a:t> 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8384F-7EED-4AED-BC94-F3532F64A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33" y="988906"/>
            <a:ext cx="7796133" cy="411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2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2BE8-1F6F-4BE9-A7A3-FD5DB7A2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Google search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46B1-1924-4360-A573-49CAB0D2E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en-GB" b="1" dirty="0"/>
              <a:t>Problems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Cannot find dataset which contains exactly the specific data I need (in this case:  specific countries)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Dataset is in wrong file format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Cannot find dataset at all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0689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456C-404B-4A4E-A7F1-679AB7B9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a broader dataset</a:t>
            </a:r>
            <a:endParaRPr lang="en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4CBC50-2406-4D30-B193-C55BEC0561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6"/>
          <a:stretch/>
        </p:blipFill>
        <p:spPr bwMode="auto">
          <a:xfrm>
            <a:off x="353440" y="2633472"/>
            <a:ext cx="4931962" cy="231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5C23FF-A514-4782-842C-346630DDC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822" y="1916329"/>
            <a:ext cx="35814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84D54A5-8065-4626-B84F-9B3C3B0DDF53}"/>
              </a:ext>
            </a:extLst>
          </p:cNvPr>
          <p:cNvSpPr/>
          <p:nvPr/>
        </p:nvSpPr>
        <p:spPr>
          <a:xfrm>
            <a:off x="5596660" y="3090672"/>
            <a:ext cx="2203704" cy="123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 unnecessary data*</a:t>
            </a:r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FD3E8-59C7-412D-B370-A5EEA7065303}"/>
              </a:ext>
            </a:extLst>
          </p:cNvPr>
          <p:cNvSpPr txBox="1"/>
          <p:nvPr/>
        </p:nvSpPr>
        <p:spPr>
          <a:xfrm>
            <a:off x="949911" y="5486400"/>
            <a:ext cx="309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r>
              <a:rPr lang="en-GB" dirty="0">
                <a:hlinkClick r:id="rId4"/>
              </a:rPr>
              <a:t>basic </a:t>
            </a:r>
            <a:r>
              <a:rPr lang="en-GB" dirty="0" err="1">
                <a:hlinkClick r:id="rId4"/>
              </a:rPr>
              <a:t>preprocessing</a:t>
            </a:r>
            <a:r>
              <a:rPr lang="en-GB" dirty="0">
                <a:hlinkClick r:id="rId4"/>
              </a:rPr>
              <a:t> in pandas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8478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DAE9-5E03-4588-AA08-6751CA95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multiple smaller datasets</a:t>
            </a:r>
            <a:endParaRPr lang="en-NL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331B78E-7BB1-41B3-B476-3348E3072D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7"/>
          <a:stretch/>
        </p:blipFill>
        <p:spPr bwMode="auto">
          <a:xfrm>
            <a:off x="3224881" y="2898647"/>
            <a:ext cx="2977196" cy="160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5BFB73-2DD6-4B96-86EC-F5CE99B67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44" b="52281"/>
          <a:stretch/>
        </p:blipFill>
        <p:spPr bwMode="auto">
          <a:xfrm>
            <a:off x="178639" y="2596895"/>
            <a:ext cx="3046242" cy="164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us Sign 5">
            <a:extLst>
              <a:ext uri="{FF2B5EF4-FFF2-40B4-BE49-F238E27FC236}">
                <a16:creationId xmlns:a16="http://schemas.microsoft.com/office/drawing/2014/main" id="{0025D868-9295-408A-8C50-4087B64E35FF}"/>
              </a:ext>
            </a:extLst>
          </p:cNvPr>
          <p:cNvSpPr/>
          <p:nvPr/>
        </p:nvSpPr>
        <p:spPr>
          <a:xfrm>
            <a:off x="3224881" y="3090855"/>
            <a:ext cx="771047" cy="6762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4BB6118-3FED-474B-BFB8-49B611467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822" y="1916329"/>
            <a:ext cx="35814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011A5AF-A799-4C0E-9AE1-C9363DA769F7}"/>
              </a:ext>
            </a:extLst>
          </p:cNvPr>
          <p:cNvSpPr/>
          <p:nvPr/>
        </p:nvSpPr>
        <p:spPr>
          <a:xfrm>
            <a:off x="6486488" y="2970413"/>
            <a:ext cx="1637326" cy="917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Merge*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A54EB-46B6-402F-848C-9BF13FF524F5}"/>
              </a:ext>
            </a:extLst>
          </p:cNvPr>
          <p:cNvSpPr txBox="1"/>
          <p:nvPr/>
        </p:nvSpPr>
        <p:spPr>
          <a:xfrm>
            <a:off x="949911" y="5486400"/>
            <a:ext cx="202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r>
              <a:rPr lang="en-GB" dirty="0">
                <a:hlinkClick r:id="rId3"/>
              </a:rPr>
              <a:t>merging in pandas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4832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FED3-8246-4A3E-A740-F6F39DD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 for tools to convert filetype</a:t>
            </a:r>
            <a:endParaRPr lang="en-N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14A644-3EFD-4560-850B-1277C2CE2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187463"/>
            <a:ext cx="10058400" cy="33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9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E2F6-3D0D-485D-A469-DD77C35F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different search engine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E3D9B-EE5C-4220-9D42-8AB1F5BF5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https://datasetsearch.research.google.com/</a:t>
            </a:r>
            <a:r>
              <a:rPr lang="en-GB" dirty="0"/>
              <a:t> </a:t>
            </a:r>
          </a:p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D3C19-E952-4390-864B-694E96254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" y="2291293"/>
            <a:ext cx="110775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3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4751-A26E-4B90-B22F-CE2121C2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options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C75F8-3F30-4471-891D-BC84B16A8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Find a tool to generate your own dataset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Or to export a subset of an existing dataset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Create your own tool, for example to scrape data from a webpage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Or to create synthetic data (A1)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Look at related scientific work, they should cite their dataset sources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868903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Courier New</vt:lpstr>
      <vt:lpstr>Retrospect</vt:lpstr>
      <vt:lpstr>UC workgroup: Finding data sources</vt:lpstr>
      <vt:lpstr> </vt:lpstr>
      <vt:lpstr>Regular Google search</vt:lpstr>
      <vt:lpstr>Choose a broader dataset</vt:lpstr>
      <vt:lpstr>Merge multiple smaller datasets</vt:lpstr>
      <vt:lpstr>Look for tools to convert filetype</vt:lpstr>
      <vt:lpstr>Try different search engine</vt:lpstr>
      <vt:lpstr>Other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Computing</dc:title>
  <dc:creator>Victor Neuteboom</dc:creator>
  <cp:lastModifiedBy>Victor Neuteboom</cp:lastModifiedBy>
  <cp:revision>10</cp:revision>
  <dcterms:created xsi:type="dcterms:W3CDTF">2020-04-16T18:03:22Z</dcterms:created>
  <dcterms:modified xsi:type="dcterms:W3CDTF">2020-10-09T08:53:28Z</dcterms:modified>
</cp:coreProperties>
</file>