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732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969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136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2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1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8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7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0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662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99224A-F219-4DF9-8183-F7C098A5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0CD57C-4CB8-0DE9-DDCF-4DDAAF82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64" b="82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993" y="1165193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83247-0E44-2DC8-5544-AF47EF400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626" y="1981199"/>
            <a:ext cx="4192348" cy="2006601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000000"/>
                </a:solidFill>
              </a:rPr>
              <a:t>Project Update</a:t>
            </a:r>
            <a:endParaRPr lang="LID4096" sz="320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DC390-ADD3-27A5-4A65-55B81D99B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512" y="4262120"/>
            <a:ext cx="3231472" cy="90789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September 6</a:t>
            </a:r>
            <a:r>
              <a:rPr lang="en-US" baseline="30000">
                <a:solidFill>
                  <a:srgbClr val="000000"/>
                </a:solidFill>
              </a:rPr>
              <a:t>th</a:t>
            </a:r>
            <a:r>
              <a:rPr lang="en-US">
                <a:solidFill>
                  <a:srgbClr val="000000"/>
                </a:solidFill>
              </a:rPr>
              <a:t>, 2024</a:t>
            </a:r>
            <a:endParaRPr lang="LID4096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29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B218D5-4113-4932-85E2-DDB68850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A44C75-63EB-7A25-06FD-4B4C9ED0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82" y="369595"/>
            <a:ext cx="9796198" cy="1175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600" spc="1300" dirty="0"/>
              <a:t>What has been done?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3885F2-B999-4FF9-80EA-E2C531C1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1731ED-7FEE-45AA-8D71-B7B63E5ED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1242010" y="2749419"/>
            <a:ext cx="949990" cy="411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D1C8CAD-5C9D-40C7-A67D-24E98048C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752828" y="2930143"/>
            <a:ext cx="5214382" cy="1269732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E219A4-FD1E-2BDB-EE5D-F28481380917}"/>
              </a:ext>
            </a:extLst>
          </p:cNvPr>
          <p:cNvSpPr txBox="1">
            <a:spLocks/>
          </p:cNvSpPr>
          <p:nvPr/>
        </p:nvSpPr>
        <p:spPr>
          <a:xfrm>
            <a:off x="567782" y="1838036"/>
            <a:ext cx="9796198" cy="4334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sz="2000" spc="1300"/>
              <a:t>Kajsa:</a:t>
            </a:r>
            <a:endParaRPr lang="en-US" sz="2000" spc="1300" dirty="0"/>
          </a:p>
          <a:p>
            <a:pPr>
              <a:lnSpc>
                <a:spcPct val="130000"/>
              </a:lnSpc>
            </a:pPr>
            <a:r>
              <a:rPr lang="en-US" sz="2000" spc="1300" dirty="0"/>
              <a:t>- Created </a:t>
            </a:r>
            <a:r>
              <a:rPr lang="en-US" sz="2000" spc="1300" dirty="0" err="1"/>
              <a:t>Respitory</a:t>
            </a:r>
            <a:r>
              <a:rPr lang="en-US" sz="2000" spc="1300" dirty="0"/>
              <a:t>, Got familiar to Jetson</a:t>
            </a:r>
          </a:p>
        </p:txBody>
      </p:sp>
    </p:spTree>
    <p:extLst>
      <p:ext uri="{BB962C8B-B14F-4D97-AF65-F5344CB8AC3E}">
        <p14:creationId xmlns:p14="http://schemas.microsoft.com/office/powerpoint/2010/main" val="94897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4C75-63EB-7A25-06FD-4B4C9ED0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782" y="369595"/>
            <a:ext cx="9796198" cy="1175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600" spc="1300" dirty="0"/>
              <a:t>Future Goals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E219A4-FD1E-2BDB-EE5D-F28481380917}"/>
              </a:ext>
            </a:extLst>
          </p:cNvPr>
          <p:cNvSpPr txBox="1">
            <a:spLocks/>
          </p:cNvSpPr>
          <p:nvPr/>
        </p:nvSpPr>
        <p:spPr>
          <a:xfrm>
            <a:off x="567782" y="1838036"/>
            <a:ext cx="9796198" cy="43341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sz="2000" spc="1300" dirty="0"/>
              <a:t>Kajsa:</a:t>
            </a:r>
          </a:p>
          <a:p>
            <a:pPr>
              <a:lnSpc>
                <a:spcPct val="130000"/>
              </a:lnSpc>
            </a:pPr>
            <a:r>
              <a:rPr lang="en-US" sz="2000" spc="1300" dirty="0"/>
              <a:t>- Create a semester Schedule, work on design and get even more familiar with jetson.</a:t>
            </a:r>
          </a:p>
        </p:txBody>
      </p:sp>
    </p:spTree>
    <p:extLst>
      <p:ext uri="{BB962C8B-B14F-4D97-AF65-F5344CB8AC3E}">
        <p14:creationId xmlns:p14="http://schemas.microsoft.com/office/powerpoint/2010/main" val="2526506169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RegularSeedRightStep">
      <a:dk1>
        <a:srgbClr val="000000"/>
      </a:dk1>
      <a:lt1>
        <a:srgbClr val="FFFFFF"/>
      </a:lt1>
      <a:dk2>
        <a:srgbClr val="1D2733"/>
      </a:dk2>
      <a:lt2>
        <a:srgbClr val="E8E3E2"/>
      </a:lt2>
      <a:accent1>
        <a:srgbClr val="4AB0BE"/>
      </a:accent1>
      <a:accent2>
        <a:srgbClr val="3B71B1"/>
      </a:accent2>
      <a:accent3>
        <a:srgbClr val="4D52C3"/>
      </a:accent3>
      <a:accent4>
        <a:srgbClr val="673BB1"/>
      </a:accent4>
      <a:accent5>
        <a:srgbClr val="AA4DC3"/>
      </a:accent5>
      <a:accent6>
        <a:srgbClr val="B13B99"/>
      </a:accent6>
      <a:hlink>
        <a:srgbClr val="BF4F3F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Avenir Next LT Pro Light</vt:lpstr>
      <vt:lpstr>VeniceBeachVTI</vt:lpstr>
      <vt:lpstr>Project Update</vt:lpstr>
      <vt:lpstr>What has been done?</vt:lpstr>
      <vt:lpstr>Future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Kajsa Sara Pruner</dc:creator>
  <cp:lastModifiedBy>Kajsa Sara Pruner</cp:lastModifiedBy>
  <cp:revision>1</cp:revision>
  <dcterms:created xsi:type="dcterms:W3CDTF">2024-09-04T17:33:59Z</dcterms:created>
  <dcterms:modified xsi:type="dcterms:W3CDTF">2024-09-04T17:39:58Z</dcterms:modified>
</cp:coreProperties>
</file>