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C9D"/>
    <a:srgbClr val="2150A0"/>
    <a:srgbClr val="2863A9"/>
    <a:srgbClr val="0070C0"/>
    <a:srgbClr val="5085C1"/>
    <a:srgbClr val="16B5EF"/>
    <a:srgbClr val="2F5CA3"/>
    <a:srgbClr val="688292"/>
    <a:srgbClr val="2B569F"/>
    <a:srgbClr val="688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6157" autoAdjust="0"/>
  </p:normalViewPr>
  <p:slideViewPr>
    <p:cSldViewPr snapToGrid="0">
      <p:cViewPr varScale="1">
        <p:scale>
          <a:sx n="103" d="100"/>
          <a:sy n="103" d="100"/>
        </p:scale>
        <p:origin x="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65314"/>
            <a:ext cx="12244474" cy="266374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8" y="4984230"/>
            <a:ext cx="1433466" cy="1449764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>
            <a:off x="9786551" y="5426250"/>
            <a:ext cx="2082113" cy="895693"/>
          </a:xfrm>
        </p:spPr>
        <p:txBody>
          <a:bodyPr/>
          <a:lstStyle>
            <a:lvl1pPr marL="0" indent="0">
              <a:buNone/>
              <a:defRPr sz="1800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陈彦帆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 smtClean="0"/>
              <a:t>2018.01.01</a:t>
            </a:r>
            <a:endParaRPr lang="zh-CN" altLang="en-US" sz="1600" dirty="0" smtClean="0"/>
          </a:p>
          <a:p>
            <a:endParaRPr lang="zh-CN" altLang="en-US" sz="16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 hasCustomPrompt="1"/>
          </p:nvPr>
        </p:nvSpPr>
        <p:spPr>
          <a:xfrm>
            <a:off x="4108923" y="2742943"/>
            <a:ext cx="4997450" cy="8524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国科大报考指南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481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r="665" b="893"/>
          <a:stretch>
            <a:fillRect/>
          </a:stretch>
        </p:blipFill>
        <p:spPr>
          <a:xfrm>
            <a:off x="3555418" y="1229193"/>
            <a:ext cx="4801598" cy="4841823"/>
          </a:xfrm>
          <a:custGeom>
            <a:avLst/>
            <a:gdLst>
              <a:gd name="connsiteX0" fmla="*/ 2174309 w 4348618"/>
              <a:gd name="connsiteY0" fmla="*/ 0 h 4426010"/>
              <a:gd name="connsiteX1" fmla="*/ 4348618 w 4348618"/>
              <a:gd name="connsiteY1" fmla="*/ 2213005 h 4426010"/>
              <a:gd name="connsiteX2" fmla="*/ 2174309 w 4348618"/>
              <a:gd name="connsiteY2" fmla="*/ 4426010 h 4426010"/>
              <a:gd name="connsiteX3" fmla="*/ 0 w 4348618"/>
              <a:gd name="connsiteY3" fmla="*/ 2213005 h 4426010"/>
              <a:gd name="connsiteX4" fmla="*/ 2174309 w 4348618"/>
              <a:gd name="connsiteY4" fmla="*/ 0 h 442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8618" h="4426010">
                <a:moveTo>
                  <a:pt x="2174309" y="0"/>
                </a:moveTo>
                <a:cubicBezTo>
                  <a:pt x="3375147" y="0"/>
                  <a:pt x="4348618" y="990796"/>
                  <a:pt x="4348618" y="2213005"/>
                </a:cubicBezTo>
                <a:cubicBezTo>
                  <a:pt x="4348618" y="3435214"/>
                  <a:pt x="3375147" y="4426010"/>
                  <a:pt x="2174309" y="4426010"/>
                </a:cubicBezTo>
                <a:cubicBezTo>
                  <a:pt x="973471" y="4426010"/>
                  <a:pt x="0" y="3435214"/>
                  <a:pt x="0" y="2213005"/>
                </a:cubicBezTo>
                <a:cubicBezTo>
                  <a:pt x="0" y="990796"/>
                  <a:pt x="973471" y="0"/>
                  <a:pt x="2174309" y="0"/>
                </a:cubicBezTo>
                <a:close/>
              </a:path>
            </a:pathLst>
          </a:custGeom>
          <a:noFill/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08545" y="5855836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9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290638" y="933450"/>
            <a:ext cx="9502775" cy="5238750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73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08545" y="5855836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8991555" y="3266792"/>
            <a:ext cx="3756677" cy="3756677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7253315" y="-1163541"/>
            <a:ext cx="5831461" cy="5811033"/>
          </a:xfrm>
          <a:prstGeom prst="ellipse">
            <a:avLst/>
          </a:prstGeom>
          <a:solidFill>
            <a:srgbClr val="2B569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3040584" y="4518566"/>
            <a:ext cx="3681946" cy="3681946"/>
          </a:xfrm>
          <a:prstGeom prst="ellipse">
            <a:avLst/>
          </a:prstGeom>
          <a:solidFill>
            <a:srgbClr val="688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-621438" y="3345771"/>
            <a:ext cx="4239284" cy="4239284"/>
          </a:xfrm>
          <a:prstGeom prst="ellipse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-597431" y="1372650"/>
            <a:ext cx="2933659" cy="2933659"/>
          </a:xfrm>
          <a:prstGeom prst="ellipse">
            <a:avLst/>
          </a:prstGeom>
          <a:solidFill>
            <a:srgbClr val="5085C1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6578861" y="4757202"/>
            <a:ext cx="3590184" cy="3590184"/>
          </a:xfrm>
          <a:prstGeom prst="ellipse">
            <a:avLst/>
          </a:prstGeom>
          <a:solidFill>
            <a:srgbClr val="508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-321687" y="-1323407"/>
            <a:ext cx="3855158" cy="3855158"/>
          </a:xfrm>
          <a:prstGeom prst="ellipse">
            <a:avLst/>
          </a:prstGeom>
          <a:solidFill>
            <a:srgbClr val="68818D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910250" y="5260348"/>
            <a:ext cx="2649408" cy="2649408"/>
          </a:xfrm>
          <a:prstGeom prst="ellipse">
            <a:avLst/>
          </a:prstGeom>
          <a:solidFill>
            <a:srgbClr val="12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3533471" y="2330108"/>
            <a:ext cx="4708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Segoe Print" panose="02000600000000000000" pitchFamily="2" charset="0"/>
                <a:ea typeface="幼圆" panose="02010509060101010101" pitchFamily="49" charset="-122"/>
              </a:rPr>
              <a:t>Q&amp;A</a:t>
            </a:r>
            <a:endParaRPr lang="zh-CN" altLang="en-US" sz="6000" b="1" dirty="0">
              <a:solidFill>
                <a:schemeClr val="bg1"/>
              </a:solidFill>
              <a:latin typeface="Segoe Print" panose="02000600000000000000" pitchFamily="2" charset="0"/>
              <a:ea typeface="幼圆" panose="02010509060101010101" pitchFamily="49" charset="-122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2104786" y="-1347781"/>
            <a:ext cx="7817715" cy="7817715"/>
          </a:xfrm>
          <a:prstGeom prst="ellipse">
            <a:avLst/>
          </a:prstGeom>
          <a:solidFill>
            <a:srgbClr val="2B5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969943" y="2220398"/>
            <a:ext cx="2395798" cy="907324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zh-CN" altLang="en-US" dirty="0" smtClean="0"/>
              <a:t>题目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4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08545" y="5855836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 userDrawn="1"/>
        </p:nvSpPr>
        <p:spPr>
          <a:xfrm>
            <a:off x="8991555" y="3266792"/>
            <a:ext cx="3756677" cy="3756677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7253315" y="-1163541"/>
            <a:ext cx="5831461" cy="5811033"/>
          </a:xfrm>
          <a:prstGeom prst="ellipse">
            <a:avLst/>
          </a:prstGeom>
          <a:solidFill>
            <a:srgbClr val="2B569F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3040584" y="4518566"/>
            <a:ext cx="3681946" cy="3681946"/>
          </a:xfrm>
          <a:prstGeom prst="ellipse">
            <a:avLst/>
          </a:prstGeom>
          <a:solidFill>
            <a:srgbClr val="688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-621438" y="3345771"/>
            <a:ext cx="4239284" cy="4239284"/>
          </a:xfrm>
          <a:prstGeom prst="ellipse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-597431" y="1372650"/>
            <a:ext cx="2933659" cy="2933659"/>
          </a:xfrm>
          <a:prstGeom prst="ellipse">
            <a:avLst/>
          </a:prstGeom>
          <a:solidFill>
            <a:srgbClr val="5085C1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173118" y="4647492"/>
            <a:ext cx="3590184" cy="3590184"/>
          </a:xfrm>
          <a:prstGeom prst="ellipse">
            <a:avLst/>
          </a:prstGeom>
          <a:solidFill>
            <a:srgbClr val="508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-321687" y="-1323407"/>
            <a:ext cx="3855158" cy="3855158"/>
          </a:xfrm>
          <a:prstGeom prst="ellipse">
            <a:avLst/>
          </a:prstGeom>
          <a:solidFill>
            <a:srgbClr val="68818D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910250" y="5260348"/>
            <a:ext cx="2649408" cy="2649408"/>
          </a:xfrm>
          <a:prstGeom prst="ellipse">
            <a:avLst/>
          </a:prstGeom>
          <a:solidFill>
            <a:srgbClr val="12B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3533471" y="2330108"/>
            <a:ext cx="4708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Segoe Print" panose="02000600000000000000" pitchFamily="2" charset="0"/>
                <a:ea typeface="幼圆" panose="02010509060101010101" pitchFamily="49" charset="-122"/>
              </a:rPr>
              <a:t>Q&amp;A</a:t>
            </a:r>
            <a:endParaRPr lang="zh-CN" altLang="en-US" sz="6000" b="1" dirty="0">
              <a:solidFill>
                <a:schemeClr val="bg1"/>
              </a:solidFill>
              <a:latin typeface="Segoe Print" panose="02000600000000000000" pitchFamily="2" charset="0"/>
              <a:ea typeface="幼圆" panose="02010509060101010101" pitchFamily="49" charset="-122"/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2104787" y="3127723"/>
            <a:ext cx="3598030" cy="3342212"/>
          </a:xfrm>
          <a:prstGeom prst="ellipse">
            <a:avLst/>
          </a:prstGeom>
          <a:solidFill>
            <a:srgbClr val="2B569F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969943" y="2220398"/>
            <a:ext cx="2395798" cy="907324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403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315091" y="193710"/>
            <a:ext cx="11005245" cy="788122"/>
          </a:xfrm>
          <a:prstGeom prst="roundRect">
            <a:avLst/>
          </a:prstGeom>
          <a:gradFill flip="none" rotWithShape="0">
            <a:gsLst>
              <a:gs pos="0">
                <a:srgbClr val="B8C6DE">
                  <a:alpha val="20000"/>
                </a:srgbClr>
              </a:gs>
              <a:gs pos="46000">
                <a:srgbClr val="2252A5">
                  <a:alpha val="8000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58" y="1247398"/>
            <a:ext cx="4955458" cy="50118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05770" y="1168665"/>
            <a:ext cx="11179627" cy="5401070"/>
          </a:xfrm>
          <a:custGeom>
            <a:avLst/>
            <a:gdLst>
              <a:gd name="connsiteX0" fmla="*/ 0 w 11187122"/>
              <a:gd name="connsiteY0" fmla="*/ 897698 h 5386081"/>
              <a:gd name="connsiteX1" fmla="*/ 897698 w 11187122"/>
              <a:gd name="connsiteY1" fmla="*/ 0 h 5386081"/>
              <a:gd name="connsiteX2" fmla="*/ 10289424 w 11187122"/>
              <a:gd name="connsiteY2" fmla="*/ 0 h 5386081"/>
              <a:gd name="connsiteX3" fmla="*/ 11187122 w 11187122"/>
              <a:gd name="connsiteY3" fmla="*/ 897698 h 5386081"/>
              <a:gd name="connsiteX4" fmla="*/ 11187122 w 11187122"/>
              <a:gd name="connsiteY4" fmla="*/ 4488383 h 5386081"/>
              <a:gd name="connsiteX5" fmla="*/ 10289424 w 11187122"/>
              <a:gd name="connsiteY5" fmla="*/ 5386081 h 5386081"/>
              <a:gd name="connsiteX6" fmla="*/ 897698 w 11187122"/>
              <a:gd name="connsiteY6" fmla="*/ 5386081 h 5386081"/>
              <a:gd name="connsiteX7" fmla="*/ 0 w 11187122"/>
              <a:gd name="connsiteY7" fmla="*/ 4488383 h 5386081"/>
              <a:gd name="connsiteX8" fmla="*/ 0 w 11187122"/>
              <a:gd name="connsiteY8" fmla="*/ 897698 h 5386081"/>
              <a:gd name="connsiteX0" fmla="*/ 0 w 11187122"/>
              <a:gd name="connsiteY0" fmla="*/ 897698 h 5386081"/>
              <a:gd name="connsiteX1" fmla="*/ 680341 w 11187122"/>
              <a:gd name="connsiteY1" fmla="*/ 7496 h 5386081"/>
              <a:gd name="connsiteX2" fmla="*/ 10289424 w 11187122"/>
              <a:gd name="connsiteY2" fmla="*/ 0 h 5386081"/>
              <a:gd name="connsiteX3" fmla="*/ 11187122 w 11187122"/>
              <a:gd name="connsiteY3" fmla="*/ 897698 h 5386081"/>
              <a:gd name="connsiteX4" fmla="*/ 11187122 w 11187122"/>
              <a:gd name="connsiteY4" fmla="*/ 4488383 h 5386081"/>
              <a:gd name="connsiteX5" fmla="*/ 10289424 w 11187122"/>
              <a:gd name="connsiteY5" fmla="*/ 5386081 h 5386081"/>
              <a:gd name="connsiteX6" fmla="*/ 897698 w 11187122"/>
              <a:gd name="connsiteY6" fmla="*/ 5386081 h 5386081"/>
              <a:gd name="connsiteX7" fmla="*/ 0 w 11187122"/>
              <a:gd name="connsiteY7" fmla="*/ 4488383 h 5386081"/>
              <a:gd name="connsiteX8" fmla="*/ 0 w 11187122"/>
              <a:gd name="connsiteY8" fmla="*/ 897698 h 5386081"/>
              <a:gd name="connsiteX0" fmla="*/ 0 w 11187122"/>
              <a:gd name="connsiteY0" fmla="*/ 567915 h 5386081"/>
              <a:gd name="connsiteX1" fmla="*/ 680341 w 11187122"/>
              <a:gd name="connsiteY1" fmla="*/ 7496 h 5386081"/>
              <a:gd name="connsiteX2" fmla="*/ 10289424 w 11187122"/>
              <a:gd name="connsiteY2" fmla="*/ 0 h 5386081"/>
              <a:gd name="connsiteX3" fmla="*/ 11187122 w 11187122"/>
              <a:gd name="connsiteY3" fmla="*/ 897698 h 5386081"/>
              <a:gd name="connsiteX4" fmla="*/ 11187122 w 11187122"/>
              <a:gd name="connsiteY4" fmla="*/ 4488383 h 5386081"/>
              <a:gd name="connsiteX5" fmla="*/ 10289424 w 11187122"/>
              <a:gd name="connsiteY5" fmla="*/ 5386081 h 5386081"/>
              <a:gd name="connsiteX6" fmla="*/ 897698 w 11187122"/>
              <a:gd name="connsiteY6" fmla="*/ 5386081 h 5386081"/>
              <a:gd name="connsiteX7" fmla="*/ 0 w 11187122"/>
              <a:gd name="connsiteY7" fmla="*/ 4488383 h 5386081"/>
              <a:gd name="connsiteX8" fmla="*/ 0 w 11187122"/>
              <a:gd name="connsiteY8" fmla="*/ 567915 h 5386081"/>
              <a:gd name="connsiteX0" fmla="*/ 0 w 11187122"/>
              <a:gd name="connsiteY0" fmla="*/ 560419 h 5378585"/>
              <a:gd name="connsiteX1" fmla="*/ 680341 w 11187122"/>
              <a:gd name="connsiteY1" fmla="*/ 0 h 5378585"/>
              <a:gd name="connsiteX2" fmla="*/ 10626703 w 11187122"/>
              <a:gd name="connsiteY2" fmla="*/ 7495 h 5378585"/>
              <a:gd name="connsiteX3" fmla="*/ 11187122 w 11187122"/>
              <a:gd name="connsiteY3" fmla="*/ 890202 h 5378585"/>
              <a:gd name="connsiteX4" fmla="*/ 11187122 w 11187122"/>
              <a:gd name="connsiteY4" fmla="*/ 4480887 h 5378585"/>
              <a:gd name="connsiteX5" fmla="*/ 10289424 w 11187122"/>
              <a:gd name="connsiteY5" fmla="*/ 5378585 h 5378585"/>
              <a:gd name="connsiteX6" fmla="*/ 897698 w 11187122"/>
              <a:gd name="connsiteY6" fmla="*/ 5378585 h 5378585"/>
              <a:gd name="connsiteX7" fmla="*/ 0 w 11187122"/>
              <a:gd name="connsiteY7" fmla="*/ 4480887 h 5378585"/>
              <a:gd name="connsiteX8" fmla="*/ 0 w 11187122"/>
              <a:gd name="connsiteY8" fmla="*/ 560419 h 5378585"/>
              <a:gd name="connsiteX0" fmla="*/ 0 w 11187122"/>
              <a:gd name="connsiteY0" fmla="*/ 560419 h 5378585"/>
              <a:gd name="connsiteX1" fmla="*/ 680341 w 11187122"/>
              <a:gd name="connsiteY1" fmla="*/ 0 h 5378585"/>
              <a:gd name="connsiteX2" fmla="*/ 10626703 w 11187122"/>
              <a:gd name="connsiteY2" fmla="*/ 7495 h 5378585"/>
              <a:gd name="connsiteX3" fmla="*/ 11172132 w 11187122"/>
              <a:gd name="connsiteY3" fmla="*/ 717815 h 5378585"/>
              <a:gd name="connsiteX4" fmla="*/ 11187122 w 11187122"/>
              <a:gd name="connsiteY4" fmla="*/ 4480887 h 5378585"/>
              <a:gd name="connsiteX5" fmla="*/ 10289424 w 11187122"/>
              <a:gd name="connsiteY5" fmla="*/ 5378585 h 5378585"/>
              <a:gd name="connsiteX6" fmla="*/ 897698 w 11187122"/>
              <a:gd name="connsiteY6" fmla="*/ 5378585 h 5378585"/>
              <a:gd name="connsiteX7" fmla="*/ 0 w 11187122"/>
              <a:gd name="connsiteY7" fmla="*/ 4480887 h 5378585"/>
              <a:gd name="connsiteX8" fmla="*/ 0 w 11187122"/>
              <a:gd name="connsiteY8" fmla="*/ 560419 h 5378585"/>
              <a:gd name="connsiteX0" fmla="*/ 0 w 11179627"/>
              <a:gd name="connsiteY0" fmla="*/ 560419 h 5378585"/>
              <a:gd name="connsiteX1" fmla="*/ 680341 w 11179627"/>
              <a:gd name="connsiteY1" fmla="*/ 0 h 5378585"/>
              <a:gd name="connsiteX2" fmla="*/ 10626703 w 11179627"/>
              <a:gd name="connsiteY2" fmla="*/ 7495 h 5378585"/>
              <a:gd name="connsiteX3" fmla="*/ 11172132 w 11179627"/>
              <a:gd name="connsiteY3" fmla="*/ 717815 h 5378585"/>
              <a:gd name="connsiteX4" fmla="*/ 11179627 w 11179627"/>
              <a:gd name="connsiteY4" fmla="*/ 4855641 h 5378585"/>
              <a:gd name="connsiteX5" fmla="*/ 10289424 w 11179627"/>
              <a:gd name="connsiteY5" fmla="*/ 5378585 h 5378585"/>
              <a:gd name="connsiteX6" fmla="*/ 897698 w 11179627"/>
              <a:gd name="connsiteY6" fmla="*/ 5378585 h 5378585"/>
              <a:gd name="connsiteX7" fmla="*/ 0 w 11179627"/>
              <a:gd name="connsiteY7" fmla="*/ 4480887 h 5378585"/>
              <a:gd name="connsiteX8" fmla="*/ 0 w 11179627"/>
              <a:gd name="connsiteY8" fmla="*/ 560419 h 5378585"/>
              <a:gd name="connsiteX0" fmla="*/ 0 w 11179627"/>
              <a:gd name="connsiteY0" fmla="*/ 560419 h 5401070"/>
              <a:gd name="connsiteX1" fmla="*/ 680341 w 11179627"/>
              <a:gd name="connsiteY1" fmla="*/ 0 h 5401070"/>
              <a:gd name="connsiteX2" fmla="*/ 10626703 w 11179627"/>
              <a:gd name="connsiteY2" fmla="*/ 7495 h 5401070"/>
              <a:gd name="connsiteX3" fmla="*/ 11172132 w 11179627"/>
              <a:gd name="connsiteY3" fmla="*/ 717815 h 5401070"/>
              <a:gd name="connsiteX4" fmla="*/ 11179627 w 11179627"/>
              <a:gd name="connsiteY4" fmla="*/ 4855641 h 5401070"/>
              <a:gd name="connsiteX5" fmla="*/ 10671674 w 11179627"/>
              <a:gd name="connsiteY5" fmla="*/ 5401070 h 5401070"/>
              <a:gd name="connsiteX6" fmla="*/ 897698 w 11179627"/>
              <a:gd name="connsiteY6" fmla="*/ 5378585 h 5401070"/>
              <a:gd name="connsiteX7" fmla="*/ 0 w 11179627"/>
              <a:gd name="connsiteY7" fmla="*/ 4480887 h 5401070"/>
              <a:gd name="connsiteX8" fmla="*/ 0 w 11179627"/>
              <a:gd name="connsiteY8" fmla="*/ 560419 h 5401070"/>
              <a:gd name="connsiteX0" fmla="*/ 0 w 11179627"/>
              <a:gd name="connsiteY0" fmla="*/ 560419 h 5401070"/>
              <a:gd name="connsiteX1" fmla="*/ 680341 w 11179627"/>
              <a:gd name="connsiteY1" fmla="*/ 0 h 5401070"/>
              <a:gd name="connsiteX2" fmla="*/ 10626703 w 11179627"/>
              <a:gd name="connsiteY2" fmla="*/ 7495 h 5401070"/>
              <a:gd name="connsiteX3" fmla="*/ 11172132 w 11179627"/>
              <a:gd name="connsiteY3" fmla="*/ 717815 h 5401070"/>
              <a:gd name="connsiteX4" fmla="*/ 11179627 w 11179627"/>
              <a:gd name="connsiteY4" fmla="*/ 4855641 h 5401070"/>
              <a:gd name="connsiteX5" fmla="*/ 10671674 w 11179627"/>
              <a:gd name="connsiteY5" fmla="*/ 5401070 h 5401070"/>
              <a:gd name="connsiteX6" fmla="*/ 897698 w 11179627"/>
              <a:gd name="connsiteY6" fmla="*/ 5378585 h 5401070"/>
              <a:gd name="connsiteX7" fmla="*/ 7496 w 11179627"/>
              <a:gd name="connsiteY7" fmla="*/ 4780691 h 5401070"/>
              <a:gd name="connsiteX8" fmla="*/ 0 w 11179627"/>
              <a:gd name="connsiteY8" fmla="*/ 560419 h 5401070"/>
              <a:gd name="connsiteX0" fmla="*/ 0 w 11179627"/>
              <a:gd name="connsiteY0" fmla="*/ 560419 h 5401070"/>
              <a:gd name="connsiteX1" fmla="*/ 680341 w 11179627"/>
              <a:gd name="connsiteY1" fmla="*/ 0 h 5401070"/>
              <a:gd name="connsiteX2" fmla="*/ 10626703 w 11179627"/>
              <a:gd name="connsiteY2" fmla="*/ 7495 h 5401070"/>
              <a:gd name="connsiteX3" fmla="*/ 11172132 w 11179627"/>
              <a:gd name="connsiteY3" fmla="*/ 717815 h 5401070"/>
              <a:gd name="connsiteX4" fmla="*/ 11179627 w 11179627"/>
              <a:gd name="connsiteY4" fmla="*/ 4855641 h 5401070"/>
              <a:gd name="connsiteX5" fmla="*/ 10671674 w 11179627"/>
              <a:gd name="connsiteY5" fmla="*/ 5401070 h 5401070"/>
              <a:gd name="connsiteX6" fmla="*/ 605389 w 11179627"/>
              <a:gd name="connsiteY6" fmla="*/ 5393575 h 5401070"/>
              <a:gd name="connsiteX7" fmla="*/ 7496 w 11179627"/>
              <a:gd name="connsiteY7" fmla="*/ 4780691 h 5401070"/>
              <a:gd name="connsiteX8" fmla="*/ 0 w 11179627"/>
              <a:gd name="connsiteY8" fmla="*/ 560419 h 5401070"/>
              <a:gd name="connsiteX0" fmla="*/ 0 w 11179627"/>
              <a:gd name="connsiteY0" fmla="*/ 560419 h 5401070"/>
              <a:gd name="connsiteX1" fmla="*/ 537935 w 11179627"/>
              <a:gd name="connsiteY1" fmla="*/ 0 h 5401070"/>
              <a:gd name="connsiteX2" fmla="*/ 10626703 w 11179627"/>
              <a:gd name="connsiteY2" fmla="*/ 7495 h 5401070"/>
              <a:gd name="connsiteX3" fmla="*/ 11172132 w 11179627"/>
              <a:gd name="connsiteY3" fmla="*/ 717815 h 5401070"/>
              <a:gd name="connsiteX4" fmla="*/ 11179627 w 11179627"/>
              <a:gd name="connsiteY4" fmla="*/ 4855641 h 5401070"/>
              <a:gd name="connsiteX5" fmla="*/ 10671674 w 11179627"/>
              <a:gd name="connsiteY5" fmla="*/ 5401070 h 5401070"/>
              <a:gd name="connsiteX6" fmla="*/ 605389 w 11179627"/>
              <a:gd name="connsiteY6" fmla="*/ 5393575 h 5401070"/>
              <a:gd name="connsiteX7" fmla="*/ 7496 w 11179627"/>
              <a:gd name="connsiteY7" fmla="*/ 4780691 h 5401070"/>
              <a:gd name="connsiteX8" fmla="*/ 0 w 11179627"/>
              <a:gd name="connsiteY8" fmla="*/ 560419 h 5401070"/>
              <a:gd name="connsiteX0" fmla="*/ 0 w 11179627"/>
              <a:gd name="connsiteY0" fmla="*/ 560419 h 5401070"/>
              <a:gd name="connsiteX1" fmla="*/ 537935 w 11179627"/>
              <a:gd name="connsiteY1" fmla="*/ 0 h 5401070"/>
              <a:gd name="connsiteX2" fmla="*/ 10626703 w 11179627"/>
              <a:gd name="connsiteY2" fmla="*/ 7495 h 5401070"/>
              <a:gd name="connsiteX3" fmla="*/ 11172132 w 11179627"/>
              <a:gd name="connsiteY3" fmla="*/ 717815 h 5401070"/>
              <a:gd name="connsiteX4" fmla="*/ 11179627 w 11179627"/>
              <a:gd name="connsiteY4" fmla="*/ 4855641 h 5401070"/>
              <a:gd name="connsiteX5" fmla="*/ 10671674 w 11179627"/>
              <a:gd name="connsiteY5" fmla="*/ 5401070 h 5401070"/>
              <a:gd name="connsiteX6" fmla="*/ 605389 w 11179627"/>
              <a:gd name="connsiteY6" fmla="*/ 5393575 h 5401070"/>
              <a:gd name="connsiteX7" fmla="*/ 7496 w 11179627"/>
              <a:gd name="connsiteY7" fmla="*/ 4780691 h 5401070"/>
              <a:gd name="connsiteX8" fmla="*/ 0 w 11179627"/>
              <a:gd name="connsiteY8" fmla="*/ 560419 h 540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9627" h="5401070">
                <a:moveTo>
                  <a:pt x="0" y="560419"/>
                </a:moveTo>
                <a:cubicBezTo>
                  <a:pt x="0" y="64634"/>
                  <a:pt x="42150" y="0"/>
                  <a:pt x="537935" y="0"/>
                </a:cubicBezTo>
                <a:lnTo>
                  <a:pt x="10626703" y="7495"/>
                </a:lnTo>
                <a:cubicBezTo>
                  <a:pt x="11122488" y="7495"/>
                  <a:pt x="11172132" y="222030"/>
                  <a:pt x="11172132" y="717815"/>
                </a:cubicBezTo>
                <a:cubicBezTo>
                  <a:pt x="11177129" y="1972172"/>
                  <a:pt x="11174630" y="3601284"/>
                  <a:pt x="11179627" y="4855641"/>
                </a:cubicBezTo>
                <a:cubicBezTo>
                  <a:pt x="11179627" y="5351426"/>
                  <a:pt x="11167459" y="5401070"/>
                  <a:pt x="10671674" y="5401070"/>
                </a:cubicBezTo>
                <a:lnTo>
                  <a:pt x="605389" y="5393575"/>
                </a:lnTo>
                <a:cubicBezTo>
                  <a:pt x="109604" y="5393575"/>
                  <a:pt x="7496" y="5276476"/>
                  <a:pt x="7496" y="4780691"/>
                </a:cubicBezTo>
                <a:cubicBezTo>
                  <a:pt x="4997" y="3373934"/>
                  <a:pt x="2499" y="1967176"/>
                  <a:pt x="0" y="560419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effectLst>
            <a:softEdge rad="0"/>
          </a:effectLst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1B509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     正文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7" y="193710"/>
            <a:ext cx="813211" cy="839787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25" y="307975"/>
            <a:ext cx="7989695" cy="598488"/>
          </a:xfrm>
        </p:spPr>
        <p:txBody>
          <a:bodyPr>
            <a:noAutofit/>
          </a:bodyPr>
          <a:lstStyle>
            <a:lvl1pPr marL="0" indent="0">
              <a:buNone/>
              <a:defRPr sz="3600" b="0" cap="none" spc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小标题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96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r="665" b="893"/>
          <a:stretch>
            <a:fillRect/>
          </a:stretch>
        </p:blipFill>
        <p:spPr>
          <a:xfrm>
            <a:off x="3555418" y="1229193"/>
            <a:ext cx="4801598" cy="4841823"/>
          </a:xfrm>
          <a:custGeom>
            <a:avLst/>
            <a:gdLst>
              <a:gd name="connsiteX0" fmla="*/ 2174309 w 4348618"/>
              <a:gd name="connsiteY0" fmla="*/ 0 h 4426010"/>
              <a:gd name="connsiteX1" fmla="*/ 4348618 w 4348618"/>
              <a:gd name="connsiteY1" fmla="*/ 2213005 h 4426010"/>
              <a:gd name="connsiteX2" fmla="*/ 2174309 w 4348618"/>
              <a:gd name="connsiteY2" fmla="*/ 4426010 h 4426010"/>
              <a:gd name="connsiteX3" fmla="*/ 0 w 4348618"/>
              <a:gd name="connsiteY3" fmla="*/ 2213005 h 4426010"/>
              <a:gd name="connsiteX4" fmla="*/ 2174309 w 4348618"/>
              <a:gd name="connsiteY4" fmla="*/ 0 h 442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8618" h="4426010">
                <a:moveTo>
                  <a:pt x="2174309" y="0"/>
                </a:moveTo>
                <a:cubicBezTo>
                  <a:pt x="3375147" y="0"/>
                  <a:pt x="4348618" y="990796"/>
                  <a:pt x="4348618" y="2213005"/>
                </a:cubicBezTo>
                <a:cubicBezTo>
                  <a:pt x="4348618" y="3435214"/>
                  <a:pt x="3375147" y="4426010"/>
                  <a:pt x="2174309" y="4426010"/>
                </a:cubicBezTo>
                <a:cubicBezTo>
                  <a:pt x="973471" y="4426010"/>
                  <a:pt x="0" y="3435214"/>
                  <a:pt x="0" y="2213005"/>
                </a:cubicBezTo>
                <a:cubicBezTo>
                  <a:pt x="0" y="990796"/>
                  <a:pt x="973471" y="0"/>
                  <a:pt x="2174309" y="0"/>
                </a:cubicBezTo>
                <a:close/>
              </a:path>
            </a:pathLst>
          </a:custGeom>
          <a:noFill/>
        </p:spPr>
      </p:pic>
      <p:sp>
        <p:nvSpPr>
          <p:cNvPr id="14" name="圆角矩形 13"/>
          <p:cNvSpPr/>
          <p:nvPr/>
        </p:nvSpPr>
        <p:spPr>
          <a:xfrm>
            <a:off x="1315091" y="193710"/>
            <a:ext cx="11005245" cy="788122"/>
          </a:xfrm>
          <a:prstGeom prst="roundRect">
            <a:avLst/>
          </a:prstGeom>
          <a:gradFill flip="none" rotWithShape="0">
            <a:gsLst>
              <a:gs pos="0">
                <a:srgbClr val="B8C6DE">
                  <a:alpha val="20000"/>
                </a:srgbClr>
              </a:gs>
              <a:gs pos="46000">
                <a:srgbClr val="2252A5">
                  <a:alpha val="8000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7" y="193710"/>
            <a:ext cx="813211" cy="839787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25" y="307975"/>
            <a:ext cx="7989695" cy="598488"/>
          </a:xfrm>
        </p:spPr>
        <p:txBody>
          <a:bodyPr>
            <a:noAutofit/>
          </a:bodyPr>
          <a:lstStyle>
            <a:lvl1pPr marL="0" indent="0">
              <a:buNone/>
              <a:defRPr sz="3600" b="0" cap="none" spc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小标题</a:t>
            </a:r>
            <a:endParaRPr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1197357" y="2287869"/>
            <a:ext cx="2192773" cy="2282263"/>
          </a:xfrm>
          <a:prstGeom prst="ellipse">
            <a:avLst/>
          </a:prstGeom>
          <a:solidFill>
            <a:srgbClr val="688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741160" y="2287869"/>
            <a:ext cx="2192773" cy="2282263"/>
          </a:xfrm>
          <a:prstGeom prst="ellipse">
            <a:avLst/>
          </a:prstGeom>
          <a:solidFill>
            <a:srgbClr val="2F5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6258069" y="2287869"/>
            <a:ext cx="2192773" cy="2282263"/>
          </a:xfrm>
          <a:prstGeom prst="ellipse">
            <a:avLst/>
          </a:prstGeom>
          <a:solidFill>
            <a:srgbClr val="16B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774979" y="2287869"/>
            <a:ext cx="2192773" cy="2282263"/>
          </a:xfrm>
          <a:prstGeom prst="ellipse">
            <a:avLst/>
          </a:prstGeom>
          <a:solidFill>
            <a:srgbClr val="508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002341" y="2818403"/>
            <a:ext cx="636588" cy="757238"/>
          </a:xfrm>
          <a:custGeom>
            <a:avLst/>
            <a:gdLst>
              <a:gd name="T0" fmla="*/ 202 w 401"/>
              <a:gd name="T1" fmla="*/ 391 h 477"/>
              <a:gd name="T2" fmla="*/ 0 w 401"/>
              <a:gd name="T3" fmla="*/ 477 h 477"/>
              <a:gd name="T4" fmla="*/ 202 w 401"/>
              <a:gd name="T5" fmla="*/ 0 h 477"/>
              <a:gd name="T6" fmla="*/ 401 w 401"/>
              <a:gd name="T7" fmla="*/ 477 h 477"/>
              <a:gd name="T8" fmla="*/ 202 w 401"/>
              <a:gd name="T9" fmla="*/ 391 h 477"/>
              <a:gd name="T10" fmla="*/ 199 w 401"/>
              <a:gd name="T11" fmla="*/ 86 h 477"/>
              <a:gd name="T12" fmla="*/ 60 w 401"/>
              <a:gd name="T13" fmla="*/ 415 h 477"/>
              <a:gd name="T14" fmla="*/ 199 w 401"/>
              <a:gd name="T15" fmla="*/ 355 h 477"/>
              <a:gd name="T16" fmla="*/ 199 w 401"/>
              <a:gd name="T17" fmla="*/ 86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" h="477">
                <a:moveTo>
                  <a:pt x="202" y="391"/>
                </a:moveTo>
                <a:lnTo>
                  <a:pt x="0" y="477"/>
                </a:lnTo>
                <a:lnTo>
                  <a:pt x="202" y="0"/>
                </a:lnTo>
                <a:lnTo>
                  <a:pt x="401" y="477"/>
                </a:lnTo>
                <a:lnTo>
                  <a:pt x="202" y="391"/>
                </a:lnTo>
                <a:close/>
                <a:moveTo>
                  <a:pt x="199" y="86"/>
                </a:moveTo>
                <a:lnTo>
                  <a:pt x="60" y="415"/>
                </a:lnTo>
                <a:lnTo>
                  <a:pt x="199" y="355"/>
                </a:lnTo>
                <a:lnTo>
                  <a:pt x="199" y="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4461259" y="2816816"/>
            <a:ext cx="755650" cy="760412"/>
          </a:xfrm>
          <a:custGeom>
            <a:avLst/>
            <a:gdLst>
              <a:gd name="T0" fmla="*/ 186 w 199"/>
              <a:gd name="T1" fmla="*/ 80 h 200"/>
              <a:gd name="T2" fmla="*/ 170 w 199"/>
              <a:gd name="T3" fmla="*/ 80 h 200"/>
              <a:gd name="T4" fmla="*/ 163 w 199"/>
              <a:gd name="T5" fmla="*/ 64 h 200"/>
              <a:gd name="T6" fmla="*/ 175 w 199"/>
              <a:gd name="T7" fmla="*/ 52 h 200"/>
              <a:gd name="T8" fmla="*/ 175 w 199"/>
              <a:gd name="T9" fmla="*/ 33 h 200"/>
              <a:gd name="T10" fmla="*/ 165 w 199"/>
              <a:gd name="T11" fmla="*/ 24 h 200"/>
              <a:gd name="T12" fmla="*/ 146 w 199"/>
              <a:gd name="T13" fmla="*/ 24 h 200"/>
              <a:gd name="T14" fmla="*/ 135 w 199"/>
              <a:gd name="T15" fmla="*/ 36 h 200"/>
              <a:gd name="T16" fmla="*/ 120 w 199"/>
              <a:gd name="T17" fmla="*/ 30 h 200"/>
              <a:gd name="T18" fmla="*/ 120 w 199"/>
              <a:gd name="T19" fmla="*/ 13 h 200"/>
              <a:gd name="T20" fmla="*/ 106 w 199"/>
              <a:gd name="T21" fmla="*/ 0 h 200"/>
              <a:gd name="T22" fmla="*/ 93 w 199"/>
              <a:gd name="T23" fmla="*/ 0 h 200"/>
              <a:gd name="T24" fmla="*/ 80 w 199"/>
              <a:gd name="T25" fmla="*/ 13 h 200"/>
              <a:gd name="T26" fmla="*/ 80 w 199"/>
              <a:gd name="T27" fmla="*/ 30 h 200"/>
              <a:gd name="T28" fmla="*/ 64 w 199"/>
              <a:gd name="T29" fmla="*/ 36 h 200"/>
              <a:gd name="T30" fmla="*/ 52 w 199"/>
              <a:gd name="T31" fmla="*/ 24 h 200"/>
              <a:gd name="T32" fmla="*/ 33 w 199"/>
              <a:gd name="T33" fmla="*/ 24 h 200"/>
              <a:gd name="T34" fmla="*/ 24 w 199"/>
              <a:gd name="T35" fmla="*/ 33 h 200"/>
              <a:gd name="T36" fmla="*/ 24 w 199"/>
              <a:gd name="T37" fmla="*/ 52 h 200"/>
              <a:gd name="T38" fmla="*/ 36 w 199"/>
              <a:gd name="T39" fmla="*/ 64 h 200"/>
              <a:gd name="T40" fmla="*/ 29 w 199"/>
              <a:gd name="T41" fmla="*/ 80 h 200"/>
              <a:gd name="T42" fmla="*/ 13 w 199"/>
              <a:gd name="T43" fmla="*/ 80 h 200"/>
              <a:gd name="T44" fmla="*/ 0 w 199"/>
              <a:gd name="T45" fmla="*/ 93 h 200"/>
              <a:gd name="T46" fmla="*/ 0 w 199"/>
              <a:gd name="T47" fmla="*/ 107 h 200"/>
              <a:gd name="T48" fmla="*/ 13 w 199"/>
              <a:gd name="T49" fmla="*/ 120 h 200"/>
              <a:gd name="T50" fmla="*/ 29 w 199"/>
              <a:gd name="T51" fmla="*/ 120 h 200"/>
              <a:gd name="T52" fmla="*/ 35 w 199"/>
              <a:gd name="T53" fmla="*/ 135 h 200"/>
              <a:gd name="T54" fmla="*/ 24 w 199"/>
              <a:gd name="T55" fmla="*/ 147 h 200"/>
              <a:gd name="T56" fmla="*/ 24 w 199"/>
              <a:gd name="T57" fmla="*/ 166 h 200"/>
              <a:gd name="T58" fmla="*/ 33 w 199"/>
              <a:gd name="T59" fmla="*/ 175 h 200"/>
              <a:gd name="T60" fmla="*/ 52 w 199"/>
              <a:gd name="T61" fmla="*/ 175 h 200"/>
              <a:gd name="T62" fmla="*/ 63 w 199"/>
              <a:gd name="T63" fmla="*/ 163 h 200"/>
              <a:gd name="T64" fmla="*/ 80 w 199"/>
              <a:gd name="T65" fmla="*/ 170 h 200"/>
              <a:gd name="T66" fmla="*/ 80 w 199"/>
              <a:gd name="T67" fmla="*/ 186 h 200"/>
              <a:gd name="T68" fmla="*/ 93 w 199"/>
              <a:gd name="T69" fmla="*/ 200 h 200"/>
              <a:gd name="T70" fmla="*/ 106 w 199"/>
              <a:gd name="T71" fmla="*/ 200 h 200"/>
              <a:gd name="T72" fmla="*/ 120 w 199"/>
              <a:gd name="T73" fmla="*/ 186 h 200"/>
              <a:gd name="T74" fmla="*/ 120 w 199"/>
              <a:gd name="T75" fmla="*/ 170 h 200"/>
              <a:gd name="T76" fmla="*/ 135 w 199"/>
              <a:gd name="T77" fmla="*/ 164 h 200"/>
              <a:gd name="T78" fmla="*/ 146 w 199"/>
              <a:gd name="T79" fmla="*/ 175 h 200"/>
              <a:gd name="T80" fmla="*/ 165 w 199"/>
              <a:gd name="T81" fmla="*/ 175 h 200"/>
              <a:gd name="T82" fmla="*/ 175 w 199"/>
              <a:gd name="T83" fmla="*/ 166 h 200"/>
              <a:gd name="T84" fmla="*/ 175 w 199"/>
              <a:gd name="T85" fmla="*/ 147 h 200"/>
              <a:gd name="T86" fmla="*/ 163 w 199"/>
              <a:gd name="T87" fmla="*/ 135 h 200"/>
              <a:gd name="T88" fmla="*/ 170 w 199"/>
              <a:gd name="T89" fmla="*/ 120 h 200"/>
              <a:gd name="T90" fmla="*/ 186 w 199"/>
              <a:gd name="T91" fmla="*/ 120 h 200"/>
              <a:gd name="T92" fmla="*/ 199 w 199"/>
              <a:gd name="T93" fmla="*/ 107 h 200"/>
              <a:gd name="T94" fmla="*/ 199 w 199"/>
              <a:gd name="T95" fmla="*/ 93 h 200"/>
              <a:gd name="T96" fmla="*/ 186 w 199"/>
              <a:gd name="T97" fmla="*/ 80 h 200"/>
              <a:gd name="T98" fmla="*/ 100 w 199"/>
              <a:gd name="T99" fmla="*/ 140 h 200"/>
              <a:gd name="T100" fmla="*/ 60 w 199"/>
              <a:gd name="T101" fmla="*/ 100 h 200"/>
              <a:gd name="T102" fmla="*/ 100 w 199"/>
              <a:gd name="T103" fmla="*/ 60 h 200"/>
              <a:gd name="T104" fmla="*/ 139 w 199"/>
              <a:gd name="T105" fmla="*/ 100 h 200"/>
              <a:gd name="T106" fmla="*/ 100 w 199"/>
              <a:gd name="T107" fmla="*/ 140 h 200"/>
              <a:gd name="T108" fmla="*/ 100 w 199"/>
              <a:gd name="T109" fmla="*/ 80 h 200"/>
              <a:gd name="T110" fmla="*/ 80 w 199"/>
              <a:gd name="T111" fmla="*/ 100 h 200"/>
              <a:gd name="T112" fmla="*/ 100 w 199"/>
              <a:gd name="T113" fmla="*/ 120 h 200"/>
              <a:gd name="T114" fmla="*/ 120 w 199"/>
              <a:gd name="T115" fmla="*/ 100 h 200"/>
              <a:gd name="T116" fmla="*/ 100 w 199"/>
              <a:gd name="T117" fmla="*/ 8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9" h="200">
                <a:moveTo>
                  <a:pt x="186" y="80"/>
                </a:moveTo>
                <a:cubicBezTo>
                  <a:pt x="170" y="80"/>
                  <a:pt x="170" y="80"/>
                  <a:pt x="170" y="80"/>
                </a:cubicBezTo>
                <a:cubicBezTo>
                  <a:pt x="168" y="74"/>
                  <a:pt x="166" y="69"/>
                  <a:pt x="163" y="64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80" y="47"/>
                  <a:pt x="180" y="38"/>
                  <a:pt x="175" y="33"/>
                </a:cubicBezTo>
                <a:cubicBezTo>
                  <a:pt x="165" y="24"/>
                  <a:pt x="165" y="24"/>
                  <a:pt x="165" y="24"/>
                </a:cubicBezTo>
                <a:cubicBezTo>
                  <a:pt x="160" y="19"/>
                  <a:pt x="152" y="19"/>
                  <a:pt x="146" y="24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30" y="33"/>
                  <a:pt x="125" y="31"/>
                  <a:pt x="120" y="30"/>
                </a:cubicBezTo>
                <a:cubicBezTo>
                  <a:pt x="120" y="13"/>
                  <a:pt x="120" y="13"/>
                  <a:pt x="120" y="13"/>
                </a:cubicBezTo>
                <a:cubicBezTo>
                  <a:pt x="120" y="6"/>
                  <a:pt x="114" y="0"/>
                  <a:pt x="106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6" y="0"/>
                  <a:pt x="80" y="6"/>
                  <a:pt x="80" y="13"/>
                </a:cubicBezTo>
                <a:cubicBezTo>
                  <a:pt x="80" y="30"/>
                  <a:pt x="80" y="30"/>
                  <a:pt x="80" y="30"/>
                </a:cubicBezTo>
                <a:cubicBezTo>
                  <a:pt x="74" y="31"/>
                  <a:pt x="69" y="33"/>
                  <a:pt x="64" y="36"/>
                </a:cubicBezTo>
                <a:cubicBezTo>
                  <a:pt x="52" y="24"/>
                  <a:pt x="52" y="24"/>
                  <a:pt x="52" y="24"/>
                </a:cubicBezTo>
                <a:cubicBezTo>
                  <a:pt x="47" y="19"/>
                  <a:pt x="38" y="19"/>
                  <a:pt x="33" y="24"/>
                </a:cubicBezTo>
                <a:cubicBezTo>
                  <a:pt x="24" y="33"/>
                  <a:pt x="24" y="33"/>
                  <a:pt x="24" y="33"/>
                </a:cubicBezTo>
                <a:cubicBezTo>
                  <a:pt x="18" y="38"/>
                  <a:pt x="18" y="47"/>
                  <a:pt x="24" y="52"/>
                </a:cubicBezTo>
                <a:cubicBezTo>
                  <a:pt x="36" y="64"/>
                  <a:pt x="36" y="64"/>
                  <a:pt x="36" y="64"/>
                </a:cubicBezTo>
                <a:cubicBezTo>
                  <a:pt x="33" y="69"/>
                  <a:pt x="31" y="74"/>
                  <a:pt x="29" y="80"/>
                </a:cubicBezTo>
                <a:cubicBezTo>
                  <a:pt x="13" y="80"/>
                  <a:pt x="13" y="80"/>
                  <a:pt x="13" y="80"/>
                </a:cubicBezTo>
                <a:cubicBezTo>
                  <a:pt x="6" y="80"/>
                  <a:pt x="0" y="86"/>
                  <a:pt x="0" y="93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4"/>
                  <a:pt x="6" y="120"/>
                  <a:pt x="13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1" y="125"/>
                  <a:pt x="33" y="130"/>
                  <a:pt x="35" y="135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18" y="152"/>
                  <a:pt x="18" y="160"/>
                  <a:pt x="24" y="166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8" y="180"/>
                  <a:pt x="47" y="180"/>
                  <a:pt x="52" y="175"/>
                </a:cubicBezTo>
                <a:cubicBezTo>
                  <a:pt x="63" y="163"/>
                  <a:pt x="63" y="163"/>
                  <a:pt x="63" y="163"/>
                </a:cubicBezTo>
                <a:cubicBezTo>
                  <a:pt x="69" y="166"/>
                  <a:pt x="74" y="169"/>
                  <a:pt x="80" y="170"/>
                </a:cubicBezTo>
                <a:cubicBezTo>
                  <a:pt x="80" y="186"/>
                  <a:pt x="80" y="186"/>
                  <a:pt x="80" y="186"/>
                </a:cubicBezTo>
                <a:cubicBezTo>
                  <a:pt x="80" y="194"/>
                  <a:pt x="86" y="200"/>
                  <a:pt x="93" y="200"/>
                </a:cubicBezTo>
                <a:cubicBezTo>
                  <a:pt x="106" y="200"/>
                  <a:pt x="106" y="200"/>
                  <a:pt x="106" y="200"/>
                </a:cubicBezTo>
                <a:cubicBezTo>
                  <a:pt x="114" y="200"/>
                  <a:pt x="120" y="194"/>
                  <a:pt x="120" y="186"/>
                </a:cubicBezTo>
                <a:cubicBezTo>
                  <a:pt x="120" y="170"/>
                  <a:pt x="120" y="170"/>
                  <a:pt x="120" y="170"/>
                </a:cubicBezTo>
                <a:cubicBezTo>
                  <a:pt x="125" y="169"/>
                  <a:pt x="130" y="166"/>
                  <a:pt x="135" y="164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2" y="180"/>
                  <a:pt x="160" y="180"/>
                  <a:pt x="165" y="175"/>
                </a:cubicBezTo>
                <a:cubicBezTo>
                  <a:pt x="175" y="166"/>
                  <a:pt x="175" y="166"/>
                  <a:pt x="175" y="166"/>
                </a:cubicBezTo>
                <a:cubicBezTo>
                  <a:pt x="180" y="160"/>
                  <a:pt x="180" y="152"/>
                  <a:pt x="175" y="147"/>
                </a:cubicBezTo>
                <a:cubicBezTo>
                  <a:pt x="163" y="135"/>
                  <a:pt x="163" y="135"/>
                  <a:pt x="163" y="135"/>
                </a:cubicBezTo>
                <a:cubicBezTo>
                  <a:pt x="166" y="131"/>
                  <a:pt x="168" y="125"/>
                  <a:pt x="170" y="120"/>
                </a:cubicBezTo>
                <a:cubicBezTo>
                  <a:pt x="186" y="120"/>
                  <a:pt x="186" y="120"/>
                  <a:pt x="186" y="120"/>
                </a:cubicBezTo>
                <a:cubicBezTo>
                  <a:pt x="193" y="120"/>
                  <a:pt x="199" y="114"/>
                  <a:pt x="199" y="107"/>
                </a:cubicBezTo>
                <a:cubicBezTo>
                  <a:pt x="199" y="93"/>
                  <a:pt x="199" y="93"/>
                  <a:pt x="199" y="93"/>
                </a:cubicBezTo>
                <a:cubicBezTo>
                  <a:pt x="199" y="86"/>
                  <a:pt x="193" y="80"/>
                  <a:pt x="186" y="80"/>
                </a:cubicBezTo>
                <a:close/>
                <a:moveTo>
                  <a:pt x="100" y="140"/>
                </a:moveTo>
                <a:cubicBezTo>
                  <a:pt x="78" y="140"/>
                  <a:pt x="60" y="122"/>
                  <a:pt x="60" y="100"/>
                </a:cubicBezTo>
                <a:cubicBezTo>
                  <a:pt x="60" y="78"/>
                  <a:pt x="78" y="60"/>
                  <a:pt x="100" y="60"/>
                </a:cubicBezTo>
                <a:cubicBezTo>
                  <a:pt x="122" y="60"/>
                  <a:pt x="139" y="78"/>
                  <a:pt x="139" y="100"/>
                </a:cubicBezTo>
                <a:cubicBezTo>
                  <a:pt x="139" y="122"/>
                  <a:pt x="122" y="140"/>
                  <a:pt x="100" y="140"/>
                </a:cubicBezTo>
                <a:close/>
                <a:moveTo>
                  <a:pt x="100" y="80"/>
                </a:moveTo>
                <a:cubicBezTo>
                  <a:pt x="89" y="80"/>
                  <a:pt x="80" y="89"/>
                  <a:pt x="80" y="100"/>
                </a:cubicBezTo>
                <a:cubicBezTo>
                  <a:pt x="80" y="111"/>
                  <a:pt x="89" y="120"/>
                  <a:pt x="100" y="120"/>
                </a:cubicBezTo>
                <a:cubicBezTo>
                  <a:pt x="111" y="120"/>
                  <a:pt x="120" y="111"/>
                  <a:pt x="120" y="100"/>
                </a:cubicBezTo>
                <a:cubicBezTo>
                  <a:pt x="120" y="89"/>
                  <a:pt x="111" y="80"/>
                  <a:pt x="100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11"/>
          <p:cNvSpPr>
            <a:spLocks noChangeAspect="1" noChangeArrowheads="1" noTextEdit="1"/>
          </p:cNvSpPr>
          <p:nvPr userDrawn="1"/>
        </p:nvSpPr>
        <p:spPr bwMode="auto">
          <a:xfrm>
            <a:off x="7056005" y="2825547"/>
            <a:ext cx="596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Group 16"/>
          <p:cNvGrpSpPr>
            <a:grpSpLocks/>
          </p:cNvGrpSpPr>
          <p:nvPr userDrawn="1"/>
        </p:nvGrpSpPr>
        <p:grpSpPr bwMode="auto">
          <a:xfrm>
            <a:off x="9495526" y="2833367"/>
            <a:ext cx="736495" cy="720000"/>
            <a:chOff x="6038" y="1603"/>
            <a:chExt cx="464" cy="440"/>
          </a:xfrm>
          <a:solidFill>
            <a:schemeClr val="bg1"/>
          </a:solidFill>
        </p:grpSpPr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6038" y="1603"/>
              <a:ext cx="464" cy="440"/>
            </a:xfrm>
            <a:custGeom>
              <a:avLst/>
              <a:gdLst>
                <a:gd name="T0" fmla="*/ 231 w 464"/>
                <a:gd name="T1" fmla="*/ 0 h 440"/>
                <a:gd name="T2" fmla="*/ 308 w 464"/>
                <a:gd name="T3" fmla="*/ 137 h 440"/>
                <a:gd name="T4" fmla="*/ 464 w 464"/>
                <a:gd name="T5" fmla="*/ 168 h 440"/>
                <a:gd name="T6" fmla="*/ 356 w 464"/>
                <a:gd name="T7" fmla="*/ 284 h 440"/>
                <a:gd name="T8" fmla="*/ 375 w 464"/>
                <a:gd name="T9" fmla="*/ 440 h 440"/>
                <a:gd name="T10" fmla="*/ 231 w 464"/>
                <a:gd name="T11" fmla="*/ 373 h 440"/>
                <a:gd name="T12" fmla="*/ 89 w 464"/>
                <a:gd name="T13" fmla="*/ 440 h 440"/>
                <a:gd name="T14" fmla="*/ 108 w 464"/>
                <a:gd name="T15" fmla="*/ 284 h 440"/>
                <a:gd name="T16" fmla="*/ 0 w 464"/>
                <a:gd name="T17" fmla="*/ 168 h 440"/>
                <a:gd name="T18" fmla="*/ 156 w 464"/>
                <a:gd name="T19" fmla="*/ 137 h 440"/>
                <a:gd name="T20" fmla="*/ 231 w 464"/>
                <a:gd name="T2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4" h="440">
                  <a:moveTo>
                    <a:pt x="231" y="0"/>
                  </a:moveTo>
                  <a:lnTo>
                    <a:pt x="308" y="137"/>
                  </a:lnTo>
                  <a:lnTo>
                    <a:pt x="464" y="168"/>
                  </a:lnTo>
                  <a:lnTo>
                    <a:pt x="356" y="284"/>
                  </a:lnTo>
                  <a:lnTo>
                    <a:pt x="375" y="440"/>
                  </a:lnTo>
                  <a:lnTo>
                    <a:pt x="231" y="373"/>
                  </a:lnTo>
                  <a:lnTo>
                    <a:pt x="89" y="440"/>
                  </a:lnTo>
                  <a:lnTo>
                    <a:pt x="108" y="284"/>
                  </a:lnTo>
                  <a:lnTo>
                    <a:pt x="0" y="168"/>
                  </a:lnTo>
                  <a:lnTo>
                    <a:pt x="156" y="137"/>
                  </a:lnTo>
                  <a:lnTo>
                    <a:pt x="2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6038" y="1603"/>
              <a:ext cx="464" cy="440"/>
            </a:xfrm>
            <a:custGeom>
              <a:avLst/>
              <a:gdLst>
                <a:gd name="T0" fmla="*/ 231 w 464"/>
                <a:gd name="T1" fmla="*/ 0 h 440"/>
                <a:gd name="T2" fmla="*/ 308 w 464"/>
                <a:gd name="T3" fmla="*/ 137 h 440"/>
                <a:gd name="T4" fmla="*/ 464 w 464"/>
                <a:gd name="T5" fmla="*/ 168 h 440"/>
                <a:gd name="T6" fmla="*/ 356 w 464"/>
                <a:gd name="T7" fmla="*/ 284 h 440"/>
                <a:gd name="T8" fmla="*/ 375 w 464"/>
                <a:gd name="T9" fmla="*/ 440 h 440"/>
                <a:gd name="T10" fmla="*/ 231 w 464"/>
                <a:gd name="T11" fmla="*/ 373 h 440"/>
                <a:gd name="T12" fmla="*/ 89 w 464"/>
                <a:gd name="T13" fmla="*/ 440 h 440"/>
                <a:gd name="T14" fmla="*/ 108 w 464"/>
                <a:gd name="T15" fmla="*/ 284 h 440"/>
                <a:gd name="T16" fmla="*/ 0 w 464"/>
                <a:gd name="T17" fmla="*/ 168 h 440"/>
                <a:gd name="T18" fmla="*/ 156 w 464"/>
                <a:gd name="T19" fmla="*/ 137 h 440"/>
                <a:gd name="T20" fmla="*/ 231 w 464"/>
                <a:gd name="T21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4" h="440">
                  <a:moveTo>
                    <a:pt x="231" y="0"/>
                  </a:moveTo>
                  <a:lnTo>
                    <a:pt x="308" y="137"/>
                  </a:lnTo>
                  <a:lnTo>
                    <a:pt x="464" y="168"/>
                  </a:lnTo>
                  <a:lnTo>
                    <a:pt x="356" y="284"/>
                  </a:lnTo>
                  <a:lnTo>
                    <a:pt x="375" y="440"/>
                  </a:lnTo>
                  <a:lnTo>
                    <a:pt x="231" y="373"/>
                  </a:lnTo>
                  <a:lnTo>
                    <a:pt x="89" y="440"/>
                  </a:lnTo>
                  <a:lnTo>
                    <a:pt x="108" y="284"/>
                  </a:lnTo>
                  <a:lnTo>
                    <a:pt x="0" y="168"/>
                  </a:lnTo>
                  <a:lnTo>
                    <a:pt x="156" y="137"/>
                  </a:lnTo>
                  <a:lnTo>
                    <a:pt x="23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Freeform 22"/>
          <p:cNvSpPr>
            <a:spLocks noEditPoints="1"/>
          </p:cNvSpPr>
          <p:nvPr userDrawn="1"/>
        </p:nvSpPr>
        <p:spPr bwMode="auto">
          <a:xfrm>
            <a:off x="7055234" y="2821578"/>
            <a:ext cx="590550" cy="750888"/>
          </a:xfrm>
          <a:custGeom>
            <a:avLst/>
            <a:gdLst>
              <a:gd name="T0" fmla="*/ 153 w 154"/>
              <a:gd name="T1" fmla="*/ 85 h 197"/>
              <a:gd name="T2" fmla="*/ 78 w 154"/>
              <a:gd name="T3" fmla="*/ 197 h 197"/>
              <a:gd name="T4" fmla="*/ 3 w 154"/>
              <a:gd name="T5" fmla="*/ 101 h 197"/>
              <a:gd name="T6" fmla="*/ 0 w 154"/>
              <a:gd name="T7" fmla="*/ 77 h 197"/>
              <a:gd name="T8" fmla="*/ 77 w 154"/>
              <a:gd name="T9" fmla="*/ 0 h 197"/>
              <a:gd name="T10" fmla="*/ 154 w 154"/>
              <a:gd name="T11" fmla="*/ 77 h 197"/>
              <a:gd name="T12" fmla="*/ 153 w 154"/>
              <a:gd name="T13" fmla="*/ 85 h 197"/>
              <a:gd name="T14" fmla="*/ 77 w 154"/>
              <a:gd name="T15" fmla="*/ 28 h 197"/>
              <a:gd name="T16" fmla="*/ 33 w 154"/>
              <a:gd name="T17" fmla="*/ 71 h 197"/>
              <a:gd name="T18" fmla="*/ 77 w 154"/>
              <a:gd name="T19" fmla="*/ 114 h 197"/>
              <a:gd name="T20" fmla="*/ 120 w 154"/>
              <a:gd name="T21" fmla="*/ 71 h 197"/>
              <a:gd name="T22" fmla="*/ 77 w 154"/>
              <a:gd name="T23" fmla="*/ 2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97">
                <a:moveTo>
                  <a:pt x="153" y="85"/>
                </a:moveTo>
                <a:cubicBezTo>
                  <a:pt x="150" y="153"/>
                  <a:pt x="78" y="197"/>
                  <a:pt x="78" y="197"/>
                </a:cubicBezTo>
                <a:cubicBezTo>
                  <a:pt x="78" y="197"/>
                  <a:pt x="15" y="160"/>
                  <a:pt x="3" y="101"/>
                </a:cubicBezTo>
                <a:cubicBezTo>
                  <a:pt x="1" y="93"/>
                  <a:pt x="0" y="85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19" y="0"/>
                  <a:pt x="154" y="34"/>
                  <a:pt x="154" y="77"/>
                </a:cubicBezTo>
                <a:cubicBezTo>
                  <a:pt x="154" y="80"/>
                  <a:pt x="153" y="83"/>
                  <a:pt x="153" y="85"/>
                </a:cubicBezTo>
                <a:close/>
                <a:moveTo>
                  <a:pt x="77" y="28"/>
                </a:moveTo>
                <a:cubicBezTo>
                  <a:pt x="53" y="28"/>
                  <a:pt x="33" y="47"/>
                  <a:pt x="33" y="71"/>
                </a:cubicBezTo>
                <a:cubicBezTo>
                  <a:pt x="33" y="95"/>
                  <a:pt x="53" y="114"/>
                  <a:pt x="77" y="114"/>
                </a:cubicBezTo>
                <a:cubicBezTo>
                  <a:pt x="100" y="114"/>
                  <a:pt x="120" y="95"/>
                  <a:pt x="120" y="71"/>
                </a:cubicBezTo>
                <a:cubicBezTo>
                  <a:pt x="120" y="47"/>
                  <a:pt x="100" y="28"/>
                  <a:pt x="77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08545" y="5855836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592356" y="3669502"/>
            <a:ext cx="1733550" cy="5381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小标题</a:t>
            </a:r>
            <a:endParaRPr lang="zh-CN" altLang="en-US" dirty="0"/>
          </a:p>
        </p:txBody>
      </p:sp>
      <p:sp>
        <p:nvSpPr>
          <p:cNvPr id="5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106556" y="3669502"/>
            <a:ext cx="1733550" cy="5381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小标题</a:t>
            </a:r>
            <a:endParaRPr lang="zh-CN" altLang="en-US" dirty="0"/>
          </a:p>
        </p:txBody>
      </p:sp>
      <p:sp>
        <p:nvSpPr>
          <p:cNvPr id="58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6623466" y="3650104"/>
            <a:ext cx="1733550" cy="5381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小标题</a:t>
            </a:r>
            <a:endParaRPr lang="zh-CN" altLang="en-US" dirty="0"/>
          </a:p>
        </p:txBody>
      </p:sp>
      <p:sp>
        <p:nvSpPr>
          <p:cNvPr id="5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9095815" y="3658057"/>
            <a:ext cx="1733550" cy="5381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小标题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1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r="665" b="893"/>
          <a:stretch>
            <a:fillRect/>
          </a:stretch>
        </p:blipFill>
        <p:spPr>
          <a:xfrm>
            <a:off x="3555418" y="1229193"/>
            <a:ext cx="4801598" cy="4841823"/>
          </a:xfrm>
          <a:custGeom>
            <a:avLst/>
            <a:gdLst>
              <a:gd name="connsiteX0" fmla="*/ 2174309 w 4348618"/>
              <a:gd name="connsiteY0" fmla="*/ 0 h 4426010"/>
              <a:gd name="connsiteX1" fmla="*/ 4348618 w 4348618"/>
              <a:gd name="connsiteY1" fmla="*/ 2213005 h 4426010"/>
              <a:gd name="connsiteX2" fmla="*/ 2174309 w 4348618"/>
              <a:gd name="connsiteY2" fmla="*/ 4426010 h 4426010"/>
              <a:gd name="connsiteX3" fmla="*/ 0 w 4348618"/>
              <a:gd name="connsiteY3" fmla="*/ 2213005 h 4426010"/>
              <a:gd name="connsiteX4" fmla="*/ 2174309 w 4348618"/>
              <a:gd name="connsiteY4" fmla="*/ 0 h 442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8618" h="4426010">
                <a:moveTo>
                  <a:pt x="2174309" y="0"/>
                </a:moveTo>
                <a:cubicBezTo>
                  <a:pt x="3375147" y="0"/>
                  <a:pt x="4348618" y="990796"/>
                  <a:pt x="4348618" y="2213005"/>
                </a:cubicBezTo>
                <a:cubicBezTo>
                  <a:pt x="4348618" y="3435214"/>
                  <a:pt x="3375147" y="4426010"/>
                  <a:pt x="2174309" y="4426010"/>
                </a:cubicBezTo>
                <a:cubicBezTo>
                  <a:pt x="973471" y="4426010"/>
                  <a:pt x="0" y="3435214"/>
                  <a:pt x="0" y="2213005"/>
                </a:cubicBezTo>
                <a:cubicBezTo>
                  <a:pt x="0" y="990796"/>
                  <a:pt x="973471" y="0"/>
                  <a:pt x="2174309" y="0"/>
                </a:cubicBezTo>
                <a:close/>
              </a:path>
            </a:pathLst>
          </a:custGeom>
          <a:noFill/>
        </p:spPr>
      </p:pic>
      <p:sp>
        <p:nvSpPr>
          <p:cNvPr id="14" name="圆角矩形 13"/>
          <p:cNvSpPr/>
          <p:nvPr/>
        </p:nvSpPr>
        <p:spPr>
          <a:xfrm>
            <a:off x="1315091" y="193710"/>
            <a:ext cx="11005245" cy="788122"/>
          </a:xfrm>
          <a:prstGeom prst="roundRect">
            <a:avLst/>
          </a:prstGeom>
          <a:gradFill flip="none" rotWithShape="0">
            <a:gsLst>
              <a:gs pos="0">
                <a:srgbClr val="B8C6DE">
                  <a:alpha val="20000"/>
                </a:srgbClr>
              </a:gs>
              <a:gs pos="46000">
                <a:srgbClr val="2252A5">
                  <a:alpha val="8000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7" y="193710"/>
            <a:ext cx="813211" cy="839787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25" y="307975"/>
            <a:ext cx="7989695" cy="598488"/>
          </a:xfrm>
        </p:spPr>
        <p:txBody>
          <a:bodyPr>
            <a:noAutofit/>
          </a:bodyPr>
          <a:lstStyle>
            <a:lvl1pPr marL="0" indent="0">
              <a:buNone/>
              <a:defRPr sz="3600" b="0" cap="none" spc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小标题</a:t>
            </a:r>
            <a:endParaRPr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1480348" y="2308761"/>
            <a:ext cx="2192773" cy="2282263"/>
          </a:xfrm>
          <a:prstGeom prst="ellipse">
            <a:avLst/>
          </a:prstGeom>
          <a:solidFill>
            <a:srgbClr val="688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937009" y="2308761"/>
            <a:ext cx="2192773" cy="2282263"/>
          </a:xfrm>
          <a:prstGeom prst="ellipse">
            <a:avLst/>
          </a:prstGeom>
          <a:solidFill>
            <a:srgbClr val="2F5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8508511" y="2308761"/>
            <a:ext cx="2192773" cy="2282263"/>
          </a:xfrm>
          <a:prstGeom prst="ellipse">
            <a:avLst/>
          </a:prstGeom>
          <a:solidFill>
            <a:srgbClr val="16B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285332" y="2839295"/>
            <a:ext cx="636588" cy="757238"/>
          </a:xfrm>
          <a:custGeom>
            <a:avLst/>
            <a:gdLst>
              <a:gd name="T0" fmla="*/ 202 w 401"/>
              <a:gd name="T1" fmla="*/ 391 h 477"/>
              <a:gd name="T2" fmla="*/ 0 w 401"/>
              <a:gd name="T3" fmla="*/ 477 h 477"/>
              <a:gd name="T4" fmla="*/ 202 w 401"/>
              <a:gd name="T5" fmla="*/ 0 h 477"/>
              <a:gd name="T6" fmla="*/ 401 w 401"/>
              <a:gd name="T7" fmla="*/ 477 h 477"/>
              <a:gd name="T8" fmla="*/ 202 w 401"/>
              <a:gd name="T9" fmla="*/ 391 h 477"/>
              <a:gd name="T10" fmla="*/ 199 w 401"/>
              <a:gd name="T11" fmla="*/ 86 h 477"/>
              <a:gd name="T12" fmla="*/ 60 w 401"/>
              <a:gd name="T13" fmla="*/ 415 h 477"/>
              <a:gd name="T14" fmla="*/ 199 w 401"/>
              <a:gd name="T15" fmla="*/ 355 h 477"/>
              <a:gd name="T16" fmla="*/ 199 w 401"/>
              <a:gd name="T17" fmla="*/ 86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" h="477">
                <a:moveTo>
                  <a:pt x="202" y="391"/>
                </a:moveTo>
                <a:lnTo>
                  <a:pt x="0" y="477"/>
                </a:lnTo>
                <a:lnTo>
                  <a:pt x="202" y="0"/>
                </a:lnTo>
                <a:lnTo>
                  <a:pt x="401" y="477"/>
                </a:lnTo>
                <a:lnTo>
                  <a:pt x="202" y="391"/>
                </a:lnTo>
                <a:close/>
                <a:moveTo>
                  <a:pt x="199" y="86"/>
                </a:moveTo>
                <a:lnTo>
                  <a:pt x="60" y="415"/>
                </a:lnTo>
                <a:lnTo>
                  <a:pt x="199" y="355"/>
                </a:lnTo>
                <a:lnTo>
                  <a:pt x="199" y="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5657108" y="2837708"/>
            <a:ext cx="755650" cy="760412"/>
          </a:xfrm>
          <a:custGeom>
            <a:avLst/>
            <a:gdLst>
              <a:gd name="T0" fmla="*/ 186 w 199"/>
              <a:gd name="T1" fmla="*/ 80 h 200"/>
              <a:gd name="T2" fmla="*/ 170 w 199"/>
              <a:gd name="T3" fmla="*/ 80 h 200"/>
              <a:gd name="T4" fmla="*/ 163 w 199"/>
              <a:gd name="T5" fmla="*/ 64 h 200"/>
              <a:gd name="T6" fmla="*/ 175 w 199"/>
              <a:gd name="T7" fmla="*/ 52 h 200"/>
              <a:gd name="T8" fmla="*/ 175 w 199"/>
              <a:gd name="T9" fmla="*/ 33 h 200"/>
              <a:gd name="T10" fmla="*/ 165 w 199"/>
              <a:gd name="T11" fmla="*/ 24 h 200"/>
              <a:gd name="T12" fmla="*/ 146 w 199"/>
              <a:gd name="T13" fmla="*/ 24 h 200"/>
              <a:gd name="T14" fmla="*/ 135 w 199"/>
              <a:gd name="T15" fmla="*/ 36 h 200"/>
              <a:gd name="T16" fmla="*/ 120 w 199"/>
              <a:gd name="T17" fmla="*/ 30 h 200"/>
              <a:gd name="T18" fmla="*/ 120 w 199"/>
              <a:gd name="T19" fmla="*/ 13 h 200"/>
              <a:gd name="T20" fmla="*/ 106 w 199"/>
              <a:gd name="T21" fmla="*/ 0 h 200"/>
              <a:gd name="T22" fmla="*/ 93 w 199"/>
              <a:gd name="T23" fmla="*/ 0 h 200"/>
              <a:gd name="T24" fmla="*/ 80 w 199"/>
              <a:gd name="T25" fmla="*/ 13 h 200"/>
              <a:gd name="T26" fmla="*/ 80 w 199"/>
              <a:gd name="T27" fmla="*/ 30 h 200"/>
              <a:gd name="T28" fmla="*/ 64 w 199"/>
              <a:gd name="T29" fmla="*/ 36 h 200"/>
              <a:gd name="T30" fmla="*/ 52 w 199"/>
              <a:gd name="T31" fmla="*/ 24 h 200"/>
              <a:gd name="T32" fmla="*/ 33 w 199"/>
              <a:gd name="T33" fmla="*/ 24 h 200"/>
              <a:gd name="T34" fmla="*/ 24 w 199"/>
              <a:gd name="T35" fmla="*/ 33 h 200"/>
              <a:gd name="T36" fmla="*/ 24 w 199"/>
              <a:gd name="T37" fmla="*/ 52 h 200"/>
              <a:gd name="T38" fmla="*/ 36 w 199"/>
              <a:gd name="T39" fmla="*/ 64 h 200"/>
              <a:gd name="T40" fmla="*/ 29 w 199"/>
              <a:gd name="T41" fmla="*/ 80 h 200"/>
              <a:gd name="T42" fmla="*/ 13 w 199"/>
              <a:gd name="T43" fmla="*/ 80 h 200"/>
              <a:gd name="T44" fmla="*/ 0 w 199"/>
              <a:gd name="T45" fmla="*/ 93 h 200"/>
              <a:gd name="T46" fmla="*/ 0 w 199"/>
              <a:gd name="T47" fmla="*/ 107 h 200"/>
              <a:gd name="T48" fmla="*/ 13 w 199"/>
              <a:gd name="T49" fmla="*/ 120 h 200"/>
              <a:gd name="T50" fmla="*/ 29 w 199"/>
              <a:gd name="T51" fmla="*/ 120 h 200"/>
              <a:gd name="T52" fmla="*/ 35 w 199"/>
              <a:gd name="T53" fmla="*/ 135 h 200"/>
              <a:gd name="T54" fmla="*/ 24 w 199"/>
              <a:gd name="T55" fmla="*/ 147 h 200"/>
              <a:gd name="T56" fmla="*/ 24 w 199"/>
              <a:gd name="T57" fmla="*/ 166 h 200"/>
              <a:gd name="T58" fmla="*/ 33 w 199"/>
              <a:gd name="T59" fmla="*/ 175 h 200"/>
              <a:gd name="T60" fmla="*/ 52 w 199"/>
              <a:gd name="T61" fmla="*/ 175 h 200"/>
              <a:gd name="T62" fmla="*/ 63 w 199"/>
              <a:gd name="T63" fmla="*/ 163 h 200"/>
              <a:gd name="T64" fmla="*/ 80 w 199"/>
              <a:gd name="T65" fmla="*/ 170 h 200"/>
              <a:gd name="T66" fmla="*/ 80 w 199"/>
              <a:gd name="T67" fmla="*/ 186 h 200"/>
              <a:gd name="T68" fmla="*/ 93 w 199"/>
              <a:gd name="T69" fmla="*/ 200 h 200"/>
              <a:gd name="T70" fmla="*/ 106 w 199"/>
              <a:gd name="T71" fmla="*/ 200 h 200"/>
              <a:gd name="T72" fmla="*/ 120 w 199"/>
              <a:gd name="T73" fmla="*/ 186 h 200"/>
              <a:gd name="T74" fmla="*/ 120 w 199"/>
              <a:gd name="T75" fmla="*/ 170 h 200"/>
              <a:gd name="T76" fmla="*/ 135 w 199"/>
              <a:gd name="T77" fmla="*/ 164 h 200"/>
              <a:gd name="T78" fmla="*/ 146 w 199"/>
              <a:gd name="T79" fmla="*/ 175 h 200"/>
              <a:gd name="T80" fmla="*/ 165 w 199"/>
              <a:gd name="T81" fmla="*/ 175 h 200"/>
              <a:gd name="T82" fmla="*/ 175 w 199"/>
              <a:gd name="T83" fmla="*/ 166 h 200"/>
              <a:gd name="T84" fmla="*/ 175 w 199"/>
              <a:gd name="T85" fmla="*/ 147 h 200"/>
              <a:gd name="T86" fmla="*/ 163 w 199"/>
              <a:gd name="T87" fmla="*/ 135 h 200"/>
              <a:gd name="T88" fmla="*/ 170 w 199"/>
              <a:gd name="T89" fmla="*/ 120 h 200"/>
              <a:gd name="T90" fmla="*/ 186 w 199"/>
              <a:gd name="T91" fmla="*/ 120 h 200"/>
              <a:gd name="T92" fmla="*/ 199 w 199"/>
              <a:gd name="T93" fmla="*/ 107 h 200"/>
              <a:gd name="T94" fmla="*/ 199 w 199"/>
              <a:gd name="T95" fmla="*/ 93 h 200"/>
              <a:gd name="T96" fmla="*/ 186 w 199"/>
              <a:gd name="T97" fmla="*/ 80 h 200"/>
              <a:gd name="T98" fmla="*/ 100 w 199"/>
              <a:gd name="T99" fmla="*/ 140 h 200"/>
              <a:gd name="T100" fmla="*/ 60 w 199"/>
              <a:gd name="T101" fmla="*/ 100 h 200"/>
              <a:gd name="T102" fmla="*/ 100 w 199"/>
              <a:gd name="T103" fmla="*/ 60 h 200"/>
              <a:gd name="T104" fmla="*/ 139 w 199"/>
              <a:gd name="T105" fmla="*/ 100 h 200"/>
              <a:gd name="T106" fmla="*/ 100 w 199"/>
              <a:gd name="T107" fmla="*/ 140 h 200"/>
              <a:gd name="T108" fmla="*/ 100 w 199"/>
              <a:gd name="T109" fmla="*/ 80 h 200"/>
              <a:gd name="T110" fmla="*/ 80 w 199"/>
              <a:gd name="T111" fmla="*/ 100 h 200"/>
              <a:gd name="T112" fmla="*/ 100 w 199"/>
              <a:gd name="T113" fmla="*/ 120 h 200"/>
              <a:gd name="T114" fmla="*/ 120 w 199"/>
              <a:gd name="T115" fmla="*/ 100 h 200"/>
              <a:gd name="T116" fmla="*/ 100 w 199"/>
              <a:gd name="T117" fmla="*/ 8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9" h="200">
                <a:moveTo>
                  <a:pt x="186" y="80"/>
                </a:moveTo>
                <a:cubicBezTo>
                  <a:pt x="170" y="80"/>
                  <a:pt x="170" y="80"/>
                  <a:pt x="170" y="80"/>
                </a:cubicBezTo>
                <a:cubicBezTo>
                  <a:pt x="168" y="74"/>
                  <a:pt x="166" y="69"/>
                  <a:pt x="163" y="64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80" y="47"/>
                  <a:pt x="180" y="38"/>
                  <a:pt x="175" y="33"/>
                </a:cubicBezTo>
                <a:cubicBezTo>
                  <a:pt x="165" y="24"/>
                  <a:pt x="165" y="24"/>
                  <a:pt x="165" y="24"/>
                </a:cubicBezTo>
                <a:cubicBezTo>
                  <a:pt x="160" y="19"/>
                  <a:pt x="152" y="19"/>
                  <a:pt x="146" y="24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30" y="33"/>
                  <a:pt x="125" y="31"/>
                  <a:pt x="120" y="30"/>
                </a:cubicBezTo>
                <a:cubicBezTo>
                  <a:pt x="120" y="13"/>
                  <a:pt x="120" y="13"/>
                  <a:pt x="120" y="13"/>
                </a:cubicBezTo>
                <a:cubicBezTo>
                  <a:pt x="120" y="6"/>
                  <a:pt x="114" y="0"/>
                  <a:pt x="106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6" y="0"/>
                  <a:pt x="80" y="6"/>
                  <a:pt x="80" y="13"/>
                </a:cubicBezTo>
                <a:cubicBezTo>
                  <a:pt x="80" y="30"/>
                  <a:pt x="80" y="30"/>
                  <a:pt x="80" y="30"/>
                </a:cubicBezTo>
                <a:cubicBezTo>
                  <a:pt x="74" y="31"/>
                  <a:pt x="69" y="33"/>
                  <a:pt x="64" y="36"/>
                </a:cubicBezTo>
                <a:cubicBezTo>
                  <a:pt x="52" y="24"/>
                  <a:pt x="52" y="24"/>
                  <a:pt x="52" y="24"/>
                </a:cubicBezTo>
                <a:cubicBezTo>
                  <a:pt x="47" y="19"/>
                  <a:pt x="38" y="19"/>
                  <a:pt x="33" y="24"/>
                </a:cubicBezTo>
                <a:cubicBezTo>
                  <a:pt x="24" y="33"/>
                  <a:pt x="24" y="33"/>
                  <a:pt x="24" y="33"/>
                </a:cubicBezTo>
                <a:cubicBezTo>
                  <a:pt x="18" y="38"/>
                  <a:pt x="18" y="47"/>
                  <a:pt x="24" y="52"/>
                </a:cubicBezTo>
                <a:cubicBezTo>
                  <a:pt x="36" y="64"/>
                  <a:pt x="36" y="64"/>
                  <a:pt x="36" y="64"/>
                </a:cubicBezTo>
                <a:cubicBezTo>
                  <a:pt x="33" y="69"/>
                  <a:pt x="31" y="74"/>
                  <a:pt x="29" y="80"/>
                </a:cubicBezTo>
                <a:cubicBezTo>
                  <a:pt x="13" y="80"/>
                  <a:pt x="13" y="80"/>
                  <a:pt x="13" y="80"/>
                </a:cubicBezTo>
                <a:cubicBezTo>
                  <a:pt x="6" y="80"/>
                  <a:pt x="0" y="86"/>
                  <a:pt x="0" y="93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4"/>
                  <a:pt x="6" y="120"/>
                  <a:pt x="13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1" y="125"/>
                  <a:pt x="33" y="130"/>
                  <a:pt x="35" y="135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18" y="152"/>
                  <a:pt x="18" y="160"/>
                  <a:pt x="24" y="166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8" y="180"/>
                  <a:pt x="47" y="180"/>
                  <a:pt x="52" y="175"/>
                </a:cubicBezTo>
                <a:cubicBezTo>
                  <a:pt x="63" y="163"/>
                  <a:pt x="63" y="163"/>
                  <a:pt x="63" y="163"/>
                </a:cubicBezTo>
                <a:cubicBezTo>
                  <a:pt x="69" y="166"/>
                  <a:pt x="74" y="169"/>
                  <a:pt x="80" y="170"/>
                </a:cubicBezTo>
                <a:cubicBezTo>
                  <a:pt x="80" y="186"/>
                  <a:pt x="80" y="186"/>
                  <a:pt x="80" y="186"/>
                </a:cubicBezTo>
                <a:cubicBezTo>
                  <a:pt x="80" y="194"/>
                  <a:pt x="86" y="200"/>
                  <a:pt x="93" y="200"/>
                </a:cubicBezTo>
                <a:cubicBezTo>
                  <a:pt x="106" y="200"/>
                  <a:pt x="106" y="200"/>
                  <a:pt x="106" y="200"/>
                </a:cubicBezTo>
                <a:cubicBezTo>
                  <a:pt x="114" y="200"/>
                  <a:pt x="120" y="194"/>
                  <a:pt x="120" y="186"/>
                </a:cubicBezTo>
                <a:cubicBezTo>
                  <a:pt x="120" y="170"/>
                  <a:pt x="120" y="170"/>
                  <a:pt x="120" y="170"/>
                </a:cubicBezTo>
                <a:cubicBezTo>
                  <a:pt x="125" y="169"/>
                  <a:pt x="130" y="166"/>
                  <a:pt x="135" y="164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2" y="180"/>
                  <a:pt x="160" y="180"/>
                  <a:pt x="165" y="175"/>
                </a:cubicBezTo>
                <a:cubicBezTo>
                  <a:pt x="175" y="166"/>
                  <a:pt x="175" y="166"/>
                  <a:pt x="175" y="166"/>
                </a:cubicBezTo>
                <a:cubicBezTo>
                  <a:pt x="180" y="160"/>
                  <a:pt x="180" y="152"/>
                  <a:pt x="175" y="147"/>
                </a:cubicBezTo>
                <a:cubicBezTo>
                  <a:pt x="163" y="135"/>
                  <a:pt x="163" y="135"/>
                  <a:pt x="163" y="135"/>
                </a:cubicBezTo>
                <a:cubicBezTo>
                  <a:pt x="166" y="131"/>
                  <a:pt x="168" y="125"/>
                  <a:pt x="170" y="120"/>
                </a:cubicBezTo>
                <a:cubicBezTo>
                  <a:pt x="186" y="120"/>
                  <a:pt x="186" y="120"/>
                  <a:pt x="186" y="120"/>
                </a:cubicBezTo>
                <a:cubicBezTo>
                  <a:pt x="193" y="120"/>
                  <a:pt x="199" y="114"/>
                  <a:pt x="199" y="107"/>
                </a:cubicBezTo>
                <a:cubicBezTo>
                  <a:pt x="199" y="93"/>
                  <a:pt x="199" y="93"/>
                  <a:pt x="199" y="93"/>
                </a:cubicBezTo>
                <a:cubicBezTo>
                  <a:pt x="199" y="86"/>
                  <a:pt x="193" y="80"/>
                  <a:pt x="186" y="80"/>
                </a:cubicBezTo>
                <a:close/>
                <a:moveTo>
                  <a:pt x="100" y="140"/>
                </a:moveTo>
                <a:cubicBezTo>
                  <a:pt x="78" y="140"/>
                  <a:pt x="60" y="122"/>
                  <a:pt x="60" y="100"/>
                </a:cubicBezTo>
                <a:cubicBezTo>
                  <a:pt x="60" y="78"/>
                  <a:pt x="78" y="60"/>
                  <a:pt x="100" y="60"/>
                </a:cubicBezTo>
                <a:cubicBezTo>
                  <a:pt x="122" y="60"/>
                  <a:pt x="139" y="78"/>
                  <a:pt x="139" y="100"/>
                </a:cubicBezTo>
                <a:cubicBezTo>
                  <a:pt x="139" y="122"/>
                  <a:pt x="122" y="140"/>
                  <a:pt x="100" y="140"/>
                </a:cubicBezTo>
                <a:close/>
                <a:moveTo>
                  <a:pt x="100" y="80"/>
                </a:moveTo>
                <a:cubicBezTo>
                  <a:pt x="89" y="80"/>
                  <a:pt x="80" y="89"/>
                  <a:pt x="80" y="100"/>
                </a:cubicBezTo>
                <a:cubicBezTo>
                  <a:pt x="80" y="111"/>
                  <a:pt x="89" y="120"/>
                  <a:pt x="100" y="120"/>
                </a:cubicBezTo>
                <a:cubicBezTo>
                  <a:pt x="111" y="120"/>
                  <a:pt x="120" y="111"/>
                  <a:pt x="120" y="100"/>
                </a:cubicBezTo>
                <a:cubicBezTo>
                  <a:pt x="120" y="89"/>
                  <a:pt x="111" y="80"/>
                  <a:pt x="100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11"/>
          <p:cNvSpPr>
            <a:spLocks noChangeAspect="1" noChangeArrowheads="1" noTextEdit="1"/>
          </p:cNvSpPr>
          <p:nvPr userDrawn="1"/>
        </p:nvSpPr>
        <p:spPr bwMode="auto">
          <a:xfrm>
            <a:off x="7056005" y="2825547"/>
            <a:ext cx="5969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2"/>
          <p:cNvSpPr>
            <a:spLocks noEditPoints="1"/>
          </p:cNvSpPr>
          <p:nvPr userDrawn="1"/>
        </p:nvSpPr>
        <p:spPr bwMode="auto">
          <a:xfrm>
            <a:off x="9305676" y="2842470"/>
            <a:ext cx="590550" cy="750888"/>
          </a:xfrm>
          <a:custGeom>
            <a:avLst/>
            <a:gdLst>
              <a:gd name="T0" fmla="*/ 153 w 154"/>
              <a:gd name="T1" fmla="*/ 85 h 197"/>
              <a:gd name="T2" fmla="*/ 78 w 154"/>
              <a:gd name="T3" fmla="*/ 197 h 197"/>
              <a:gd name="T4" fmla="*/ 3 w 154"/>
              <a:gd name="T5" fmla="*/ 101 h 197"/>
              <a:gd name="T6" fmla="*/ 0 w 154"/>
              <a:gd name="T7" fmla="*/ 77 h 197"/>
              <a:gd name="T8" fmla="*/ 77 w 154"/>
              <a:gd name="T9" fmla="*/ 0 h 197"/>
              <a:gd name="T10" fmla="*/ 154 w 154"/>
              <a:gd name="T11" fmla="*/ 77 h 197"/>
              <a:gd name="T12" fmla="*/ 153 w 154"/>
              <a:gd name="T13" fmla="*/ 85 h 197"/>
              <a:gd name="T14" fmla="*/ 77 w 154"/>
              <a:gd name="T15" fmla="*/ 28 h 197"/>
              <a:gd name="T16" fmla="*/ 33 w 154"/>
              <a:gd name="T17" fmla="*/ 71 h 197"/>
              <a:gd name="T18" fmla="*/ 77 w 154"/>
              <a:gd name="T19" fmla="*/ 114 h 197"/>
              <a:gd name="T20" fmla="*/ 120 w 154"/>
              <a:gd name="T21" fmla="*/ 71 h 197"/>
              <a:gd name="T22" fmla="*/ 77 w 154"/>
              <a:gd name="T23" fmla="*/ 28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97">
                <a:moveTo>
                  <a:pt x="153" y="85"/>
                </a:moveTo>
                <a:cubicBezTo>
                  <a:pt x="150" y="153"/>
                  <a:pt x="78" y="197"/>
                  <a:pt x="78" y="197"/>
                </a:cubicBezTo>
                <a:cubicBezTo>
                  <a:pt x="78" y="197"/>
                  <a:pt x="15" y="160"/>
                  <a:pt x="3" y="101"/>
                </a:cubicBezTo>
                <a:cubicBezTo>
                  <a:pt x="1" y="93"/>
                  <a:pt x="0" y="85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19" y="0"/>
                  <a:pt x="154" y="34"/>
                  <a:pt x="154" y="77"/>
                </a:cubicBezTo>
                <a:cubicBezTo>
                  <a:pt x="154" y="80"/>
                  <a:pt x="153" y="83"/>
                  <a:pt x="153" y="85"/>
                </a:cubicBezTo>
                <a:close/>
                <a:moveTo>
                  <a:pt x="77" y="28"/>
                </a:moveTo>
                <a:cubicBezTo>
                  <a:pt x="53" y="28"/>
                  <a:pt x="33" y="47"/>
                  <a:pt x="33" y="71"/>
                </a:cubicBezTo>
                <a:cubicBezTo>
                  <a:pt x="33" y="95"/>
                  <a:pt x="53" y="114"/>
                  <a:pt x="77" y="114"/>
                </a:cubicBezTo>
                <a:cubicBezTo>
                  <a:pt x="100" y="114"/>
                  <a:pt x="120" y="95"/>
                  <a:pt x="120" y="71"/>
                </a:cubicBezTo>
                <a:cubicBezTo>
                  <a:pt x="120" y="47"/>
                  <a:pt x="100" y="28"/>
                  <a:pt x="77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08545" y="5855836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875347" y="3690394"/>
            <a:ext cx="1733550" cy="5381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小标题</a:t>
            </a:r>
            <a:endParaRPr lang="zh-CN" altLang="en-US" dirty="0"/>
          </a:p>
        </p:txBody>
      </p:sp>
      <p:sp>
        <p:nvSpPr>
          <p:cNvPr id="5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302405" y="3690394"/>
            <a:ext cx="1733550" cy="5381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小标题</a:t>
            </a:r>
            <a:endParaRPr lang="zh-CN" altLang="en-US" dirty="0"/>
          </a:p>
        </p:txBody>
      </p:sp>
      <p:sp>
        <p:nvSpPr>
          <p:cNvPr id="58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8873908" y="3670996"/>
            <a:ext cx="1733550" cy="5381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小标题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6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58" y="1247398"/>
            <a:ext cx="4955458" cy="5011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7" y="193710"/>
            <a:ext cx="813211" cy="839787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48429" y="262304"/>
            <a:ext cx="10227106" cy="1746378"/>
          </a:xfrm>
          <a:prstGeom prst="roundRect">
            <a:avLst/>
          </a:prstGeom>
          <a:solidFill>
            <a:srgbClr val="1E4BA4">
              <a:alpha val="75000"/>
            </a:srgbClr>
          </a:solidFill>
          <a:ln w="381000" cmpd="sng">
            <a:noFill/>
            <a:round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>
            <a:noAutofit/>
          </a:bodyPr>
          <a:lstStyle>
            <a:lvl1pPr marL="0" indent="0">
              <a:buNone/>
              <a:defRPr sz="3200" b="0" cap="none" spc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小标题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 hasCustomPrompt="1"/>
          </p:nvPr>
        </p:nvSpPr>
        <p:spPr>
          <a:xfrm>
            <a:off x="1128168" y="2018591"/>
            <a:ext cx="10347367" cy="4551144"/>
          </a:xfrm>
          <a:custGeom>
            <a:avLst/>
            <a:gdLst>
              <a:gd name="connsiteX0" fmla="*/ 0 w 11187122"/>
              <a:gd name="connsiteY0" fmla="*/ 897698 h 5386081"/>
              <a:gd name="connsiteX1" fmla="*/ 897698 w 11187122"/>
              <a:gd name="connsiteY1" fmla="*/ 0 h 5386081"/>
              <a:gd name="connsiteX2" fmla="*/ 10289424 w 11187122"/>
              <a:gd name="connsiteY2" fmla="*/ 0 h 5386081"/>
              <a:gd name="connsiteX3" fmla="*/ 11187122 w 11187122"/>
              <a:gd name="connsiteY3" fmla="*/ 897698 h 5386081"/>
              <a:gd name="connsiteX4" fmla="*/ 11187122 w 11187122"/>
              <a:gd name="connsiteY4" fmla="*/ 4488383 h 5386081"/>
              <a:gd name="connsiteX5" fmla="*/ 10289424 w 11187122"/>
              <a:gd name="connsiteY5" fmla="*/ 5386081 h 5386081"/>
              <a:gd name="connsiteX6" fmla="*/ 897698 w 11187122"/>
              <a:gd name="connsiteY6" fmla="*/ 5386081 h 5386081"/>
              <a:gd name="connsiteX7" fmla="*/ 0 w 11187122"/>
              <a:gd name="connsiteY7" fmla="*/ 4488383 h 5386081"/>
              <a:gd name="connsiteX8" fmla="*/ 0 w 11187122"/>
              <a:gd name="connsiteY8" fmla="*/ 897698 h 5386081"/>
              <a:gd name="connsiteX0" fmla="*/ 0 w 11187122"/>
              <a:gd name="connsiteY0" fmla="*/ 897698 h 5386081"/>
              <a:gd name="connsiteX1" fmla="*/ 680341 w 11187122"/>
              <a:gd name="connsiteY1" fmla="*/ 7496 h 5386081"/>
              <a:gd name="connsiteX2" fmla="*/ 10289424 w 11187122"/>
              <a:gd name="connsiteY2" fmla="*/ 0 h 5386081"/>
              <a:gd name="connsiteX3" fmla="*/ 11187122 w 11187122"/>
              <a:gd name="connsiteY3" fmla="*/ 897698 h 5386081"/>
              <a:gd name="connsiteX4" fmla="*/ 11187122 w 11187122"/>
              <a:gd name="connsiteY4" fmla="*/ 4488383 h 5386081"/>
              <a:gd name="connsiteX5" fmla="*/ 10289424 w 11187122"/>
              <a:gd name="connsiteY5" fmla="*/ 5386081 h 5386081"/>
              <a:gd name="connsiteX6" fmla="*/ 897698 w 11187122"/>
              <a:gd name="connsiteY6" fmla="*/ 5386081 h 5386081"/>
              <a:gd name="connsiteX7" fmla="*/ 0 w 11187122"/>
              <a:gd name="connsiteY7" fmla="*/ 4488383 h 5386081"/>
              <a:gd name="connsiteX8" fmla="*/ 0 w 11187122"/>
              <a:gd name="connsiteY8" fmla="*/ 897698 h 5386081"/>
              <a:gd name="connsiteX0" fmla="*/ 0 w 11187122"/>
              <a:gd name="connsiteY0" fmla="*/ 567915 h 5386081"/>
              <a:gd name="connsiteX1" fmla="*/ 680341 w 11187122"/>
              <a:gd name="connsiteY1" fmla="*/ 7496 h 5386081"/>
              <a:gd name="connsiteX2" fmla="*/ 10289424 w 11187122"/>
              <a:gd name="connsiteY2" fmla="*/ 0 h 5386081"/>
              <a:gd name="connsiteX3" fmla="*/ 11187122 w 11187122"/>
              <a:gd name="connsiteY3" fmla="*/ 897698 h 5386081"/>
              <a:gd name="connsiteX4" fmla="*/ 11187122 w 11187122"/>
              <a:gd name="connsiteY4" fmla="*/ 4488383 h 5386081"/>
              <a:gd name="connsiteX5" fmla="*/ 10289424 w 11187122"/>
              <a:gd name="connsiteY5" fmla="*/ 5386081 h 5386081"/>
              <a:gd name="connsiteX6" fmla="*/ 897698 w 11187122"/>
              <a:gd name="connsiteY6" fmla="*/ 5386081 h 5386081"/>
              <a:gd name="connsiteX7" fmla="*/ 0 w 11187122"/>
              <a:gd name="connsiteY7" fmla="*/ 4488383 h 5386081"/>
              <a:gd name="connsiteX8" fmla="*/ 0 w 11187122"/>
              <a:gd name="connsiteY8" fmla="*/ 567915 h 5386081"/>
              <a:gd name="connsiteX0" fmla="*/ 0 w 11187122"/>
              <a:gd name="connsiteY0" fmla="*/ 560419 h 5378585"/>
              <a:gd name="connsiteX1" fmla="*/ 680341 w 11187122"/>
              <a:gd name="connsiteY1" fmla="*/ 0 h 5378585"/>
              <a:gd name="connsiteX2" fmla="*/ 10626703 w 11187122"/>
              <a:gd name="connsiteY2" fmla="*/ 7495 h 5378585"/>
              <a:gd name="connsiteX3" fmla="*/ 11187122 w 11187122"/>
              <a:gd name="connsiteY3" fmla="*/ 890202 h 5378585"/>
              <a:gd name="connsiteX4" fmla="*/ 11187122 w 11187122"/>
              <a:gd name="connsiteY4" fmla="*/ 4480887 h 5378585"/>
              <a:gd name="connsiteX5" fmla="*/ 10289424 w 11187122"/>
              <a:gd name="connsiteY5" fmla="*/ 5378585 h 5378585"/>
              <a:gd name="connsiteX6" fmla="*/ 897698 w 11187122"/>
              <a:gd name="connsiteY6" fmla="*/ 5378585 h 5378585"/>
              <a:gd name="connsiteX7" fmla="*/ 0 w 11187122"/>
              <a:gd name="connsiteY7" fmla="*/ 4480887 h 5378585"/>
              <a:gd name="connsiteX8" fmla="*/ 0 w 11187122"/>
              <a:gd name="connsiteY8" fmla="*/ 560419 h 5378585"/>
              <a:gd name="connsiteX0" fmla="*/ 0 w 11187122"/>
              <a:gd name="connsiteY0" fmla="*/ 560419 h 5378585"/>
              <a:gd name="connsiteX1" fmla="*/ 680341 w 11187122"/>
              <a:gd name="connsiteY1" fmla="*/ 0 h 5378585"/>
              <a:gd name="connsiteX2" fmla="*/ 10626703 w 11187122"/>
              <a:gd name="connsiteY2" fmla="*/ 7495 h 5378585"/>
              <a:gd name="connsiteX3" fmla="*/ 11172132 w 11187122"/>
              <a:gd name="connsiteY3" fmla="*/ 717815 h 5378585"/>
              <a:gd name="connsiteX4" fmla="*/ 11187122 w 11187122"/>
              <a:gd name="connsiteY4" fmla="*/ 4480887 h 5378585"/>
              <a:gd name="connsiteX5" fmla="*/ 10289424 w 11187122"/>
              <a:gd name="connsiteY5" fmla="*/ 5378585 h 5378585"/>
              <a:gd name="connsiteX6" fmla="*/ 897698 w 11187122"/>
              <a:gd name="connsiteY6" fmla="*/ 5378585 h 5378585"/>
              <a:gd name="connsiteX7" fmla="*/ 0 w 11187122"/>
              <a:gd name="connsiteY7" fmla="*/ 4480887 h 5378585"/>
              <a:gd name="connsiteX8" fmla="*/ 0 w 11187122"/>
              <a:gd name="connsiteY8" fmla="*/ 560419 h 5378585"/>
              <a:gd name="connsiteX0" fmla="*/ 0 w 11179627"/>
              <a:gd name="connsiteY0" fmla="*/ 560419 h 5378585"/>
              <a:gd name="connsiteX1" fmla="*/ 680341 w 11179627"/>
              <a:gd name="connsiteY1" fmla="*/ 0 h 5378585"/>
              <a:gd name="connsiteX2" fmla="*/ 10626703 w 11179627"/>
              <a:gd name="connsiteY2" fmla="*/ 7495 h 5378585"/>
              <a:gd name="connsiteX3" fmla="*/ 11172132 w 11179627"/>
              <a:gd name="connsiteY3" fmla="*/ 717815 h 5378585"/>
              <a:gd name="connsiteX4" fmla="*/ 11179627 w 11179627"/>
              <a:gd name="connsiteY4" fmla="*/ 4855641 h 5378585"/>
              <a:gd name="connsiteX5" fmla="*/ 10289424 w 11179627"/>
              <a:gd name="connsiteY5" fmla="*/ 5378585 h 5378585"/>
              <a:gd name="connsiteX6" fmla="*/ 897698 w 11179627"/>
              <a:gd name="connsiteY6" fmla="*/ 5378585 h 5378585"/>
              <a:gd name="connsiteX7" fmla="*/ 0 w 11179627"/>
              <a:gd name="connsiteY7" fmla="*/ 4480887 h 5378585"/>
              <a:gd name="connsiteX8" fmla="*/ 0 w 11179627"/>
              <a:gd name="connsiteY8" fmla="*/ 560419 h 5378585"/>
              <a:gd name="connsiteX0" fmla="*/ 0 w 11179627"/>
              <a:gd name="connsiteY0" fmla="*/ 560419 h 5401070"/>
              <a:gd name="connsiteX1" fmla="*/ 680341 w 11179627"/>
              <a:gd name="connsiteY1" fmla="*/ 0 h 5401070"/>
              <a:gd name="connsiteX2" fmla="*/ 10626703 w 11179627"/>
              <a:gd name="connsiteY2" fmla="*/ 7495 h 5401070"/>
              <a:gd name="connsiteX3" fmla="*/ 11172132 w 11179627"/>
              <a:gd name="connsiteY3" fmla="*/ 717815 h 5401070"/>
              <a:gd name="connsiteX4" fmla="*/ 11179627 w 11179627"/>
              <a:gd name="connsiteY4" fmla="*/ 4855641 h 5401070"/>
              <a:gd name="connsiteX5" fmla="*/ 10671674 w 11179627"/>
              <a:gd name="connsiteY5" fmla="*/ 5401070 h 5401070"/>
              <a:gd name="connsiteX6" fmla="*/ 897698 w 11179627"/>
              <a:gd name="connsiteY6" fmla="*/ 5378585 h 5401070"/>
              <a:gd name="connsiteX7" fmla="*/ 0 w 11179627"/>
              <a:gd name="connsiteY7" fmla="*/ 4480887 h 5401070"/>
              <a:gd name="connsiteX8" fmla="*/ 0 w 11179627"/>
              <a:gd name="connsiteY8" fmla="*/ 560419 h 5401070"/>
              <a:gd name="connsiteX0" fmla="*/ 0 w 11179627"/>
              <a:gd name="connsiteY0" fmla="*/ 560419 h 5401070"/>
              <a:gd name="connsiteX1" fmla="*/ 680341 w 11179627"/>
              <a:gd name="connsiteY1" fmla="*/ 0 h 5401070"/>
              <a:gd name="connsiteX2" fmla="*/ 10626703 w 11179627"/>
              <a:gd name="connsiteY2" fmla="*/ 7495 h 5401070"/>
              <a:gd name="connsiteX3" fmla="*/ 11172132 w 11179627"/>
              <a:gd name="connsiteY3" fmla="*/ 717815 h 5401070"/>
              <a:gd name="connsiteX4" fmla="*/ 11179627 w 11179627"/>
              <a:gd name="connsiteY4" fmla="*/ 4855641 h 5401070"/>
              <a:gd name="connsiteX5" fmla="*/ 10671674 w 11179627"/>
              <a:gd name="connsiteY5" fmla="*/ 5401070 h 5401070"/>
              <a:gd name="connsiteX6" fmla="*/ 897698 w 11179627"/>
              <a:gd name="connsiteY6" fmla="*/ 5378585 h 5401070"/>
              <a:gd name="connsiteX7" fmla="*/ 7496 w 11179627"/>
              <a:gd name="connsiteY7" fmla="*/ 4780691 h 5401070"/>
              <a:gd name="connsiteX8" fmla="*/ 0 w 11179627"/>
              <a:gd name="connsiteY8" fmla="*/ 560419 h 5401070"/>
              <a:gd name="connsiteX0" fmla="*/ 0 w 11179627"/>
              <a:gd name="connsiteY0" fmla="*/ 560419 h 5401070"/>
              <a:gd name="connsiteX1" fmla="*/ 680341 w 11179627"/>
              <a:gd name="connsiteY1" fmla="*/ 0 h 5401070"/>
              <a:gd name="connsiteX2" fmla="*/ 10626703 w 11179627"/>
              <a:gd name="connsiteY2" fmla="*/ 7495 h 5401070"/>
              <a:gd name="connsiteX3" fmla="*/ 11172132 w 11179627"/>
              <a:gd name="connsiteY3" fmla="*/ 717815 h 5401070"/>
              <a:gd name="connsiteX4" fmla="*/ 11179627 w 11179627"/>
              <a:gd name="connsiteY4" fmla="*/ 4855641 h 5401070"/>
              <a:gd name="connsiteX5" fmla="*/ 10671674 w 11179627"/>
              <a:gd name="connsiteY5" fmla="*/ 5401070 h 5401070"/>
              <a:gd name="connsiteX6" fmla="*/ 605389 w 11179627"/>
              <a:gd name="connsiteY6" fmla="*/ 5393575 h 5401070"/>
              <a:gd name="connsiteX7" fmla="*/ 7496 w 11179627"/>
              <a:gd name="connsiteY7" fmla="*/ 4780691 h 5401070"/>
              <a:gd name="connsiteX8" fmla="*/ 0 w 11179627"/>
              <a:gd name="connsiteY8" fmla="*/ 560419 h 5401070"/>
              <a:gd name="connsiteX0" fmla="*/ 0 w 11179627"/>
              <a:gd name="connsiteY0" fmla="*/ 560419 h 5401070"/>
              <a:gd name="connsiteX1" fmla="*/ 537935 w 11179627"/>
              <a:gd name="connsiteY1" fmla="*/ 0 h 5401070"/>
              <a:gd name="connsiteX2" fmla="*/ 10626703 w 11179627"/>
              <a:gd name="connsiteY2" fmla="*/ 7495 h 5401070"/>
              <a:gd name="connsiteX3" fmla="*/ 11172132 w 11179627"/>
              <a:gd name="connsiteY3" fmla="*/ 717815 h 5401070"/>
              <a:gd name="connsiteX4" fmla="*/ 11179627 w 11179627"/>
              <a:gd name="connsiteY4" fmla="*/ 4855641 h 5401070"/>
              <a:gd name="connsiteX5" fmla="*/ 10671674 w 11179627"/>
              <a:gd name="connsiteY5" fmla="*/ 5401070 h 5401070"/>
              <a:gd name="connsiteX6" fmla="*/ 605389 w 11179627"/>
              <a:gd name="connsiteY6" fmla="*/ 5393575 h 5401070"/>
              <a:gd name="connsiteX7" fmla="*/ 7496 w 11179627"/>
              <a:gd name="connsiteY7" fmla="*/ 4780691 h 5401070"/>
              <a:gd name="connsiteX8" fmla="*/ 0 w 11179627"/>
              <a:gd name="connsiteY8" fmla="*/ 560419 h 5401070"/>
              <a:gd name="connsiteX0" fmla="*/ 0 w 11179627"/>
              <a:gd name="connsiteY0" fmla="*/ 560419 h 5401070"/>
              <a:gd name="connsiteX1" fmla="*/ 537935 w 11179627"/>
              <a:gd name="connsiteY1" fmla="*/ 0 h 5401070"/>
              <a:gd name="connsiteX2" fmla="*/ 10626703 w 11179627"/>
              <a:gd name="connsiteY2" fmla="*/ 7495 h 5401070"/>
              <a:gd name="connsiteX3" fmla="*/ 11172132 w 11179627"/>
              <a:gd name="connsiteY3" fmla="*/ 717815 h 5401070"/>
              <a:gd name="connsiteX4" fmla="*/ 11179627 w 11179627"/>
              <a:gd name="connsiteY4" fmla="*/ 4855641 h 5401070"/>
              <a:gd name="connsiteX5" fmla="*/ 10671674 w 11179627"/>
              <a:gd name="connsiteY5" fmla="*/ 5401070 h 5401070"/>
              <a:gd name="connsiteX6" fmla="*/ 605389 w 11179627"/>
              <a:gd name="connsiteY6" fmla="*/ 5393575 h 5401070"/>
              <a:gd name="connsiteX7" fmla="*/ 7496 w 11179627"/>
              <a:gd name="connsiteY7" fmla="*/ 4780691 h 5401070"/>
              <a:gd name="connsiteX8" fmla="*/ 0 w 11179627"/>
              <a:gd name="connsiteY8" fmla="*/ 560419 h 540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9627" h="5401070">
                <a:moveTo>
                  <a:pt x="0" y="560419"/>
                </a:moveTo>
                <a:cubicBezTo>
                  <a:pt x="0" y="64634"/>
                  <a:pt x="42150" y="0"/>
                  <a:pt x="537935" y="0"/>
                </a:cubicBezTo>
                <a:lnTo>
                  <a:pt x="10626703" y="7495"/>
                </a:lnTo>
                <a:cubicBezTo>
                  <a:pt x="11122488" y="7495"/>
                  <a:pt x="11172132" y="222030"/>
                  <a:pt x="11172132" y="717815"/>
                </a:cubicBezTo>
                <a:cubicBezTo>
                  <a:pt x="11177129" y="1972172"/>
                  <a:pt x="11174630" y="3601284"/>
                  <a:pt x="11179627" y="4855641"/>
                </a:cubicBezTo>
                <a:cubicBezTo>
                  <a:pt x="11179627" y="5351426"/>
                  <a:pt x="11167459" y="5401070"/>
                  <a:pt x="10671674" y="5401070"/>
                </a:cubicBezTo>
                <a:lnTo>
                  <a:pt x="605389" y="5393575"/>
                </a:lnTo>
                <a:cubicBezTo>
                  <a:pt x="109604" y="5393575"/>
                  <a:pt x="7496" y="5276476"/>
                  <a:pt x="7496" y="4780691"/>
                </a:cubicBezTo>
                <a:cubicBezTo>
                  <a:pt x="4997" y="3373934"/>
                  <a:pt x="2499" y="1967176"/>
                  <a:pt x="0" y="560419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effectLst>
            <a:softEdge rad="50800"/>
          </a:effectLst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1B509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     正文</a:t>
            </a:r>
          </a:p>
        </p:txBody>
      </p:sp>
    </p:spTree>
    <p:extLst>
      <p:ext uri="{BB962C8B-B14F-4D97-AF65-F5344CB8AC3E}">
        <p14:creationId xmlns:p14="http://schemas.microsoft.com/office/powerpoint/2010/main" val="60447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DA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B214F-882B-49CD-AC6A-0281E950537F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3544-BC70-4720-A853-E82536CA9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61" r:id="rId3"/>
    <p:sldLayoutId id="2147483657" r:id="rId4"/>
    <p:sldLayoutId id="2147483659" r:id="rId5"/>
    <p:sldLayoutId id="2147483653" r:id="rId6"/>
    <p:sldLayoutId id="2147483658" r:id="rId7"/>
    <p:sldLayoutId id="2147483660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9106373" y="5031230"/>
            <a:ext cx="2082113" cy="57221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CN" altLang="en-US" dirty="0" smtClean="0"/>
              <a:t>陈彦帆 李国峰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2020.6.24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801722" y="2764889"/>
            <a:ext cx="6304651" cy="852488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zh-CN" altLang="en-US" sz="4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数据结构大作业汇报</a:t>
            </a:r>
            <a:endParaRPr lang="en-US" altLang="zh-CN" sz="4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2.4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马踏棋盘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6.4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平衡二叉树操作的演示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支持修改棋盘大小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65" y="1778814"/>
            <a:ext cx="4133978" cy="41241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10" y="2242752"/>
            <a:ext cx="4513966" cy="35798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853" y="1045176"/>
            <a:ext cx="43624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演示回溯过程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8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平衡二叉树操作的演示</a:t>
            </a:r>
            <a:endParaRPr lang="en-US" altLang="zh-CN" dirty="0" smtClean="0"/>
          </a:p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1"/>
            <a:r>
              <a:rPr lang="zh-CN" altLang="zh-CN" dirty="0"/>
              <a:t>本程序演示平衡二叉搜索树（</a:t>
            </a:r>
            <a:r>
              <a:rPr lang="en-US" altLang="zh-CN" dirty="0"/>
              <a:t>BBST</a:t>
            </a:r>
            <a:r>
              <a:rPr lang="zh-CN" altLang="zh-CN" dirty="0"/>
              <a:t>）的基本操作，包括创建平衡二叉树，查找、插入结点，删除结点，打印</a:t>
            </a:r>
            <a:r>
              <a:rPr lang="en-US" altLang="zh-CN" dirty="0"/>
              <a:t>BBST</a:t>
            </a:r>
            <a:r>
              <a:rPr lang="zh-CN" altLang="zh-CN" dirty="0"/>
              <a:t>图形，合并两棵树，把一棵树分裂为两棵树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全部实现。</a:t>
            </a:r>
            <a:endParaRPr lang="en-US" altLang="zh-CN" dirty="0"/>
          </a:p>
          <a:p>
            <a:pPr lvl="1"/>
            <a:r>
              <a:rPr lang="zh-CN" altLang="en-US" dirty="0" smtClean="0"/>
              <a:t>演示：需要与使用者交互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先看效果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演示视频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4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dirty="0" smtClean="0"/>
              <a:t>树的定义和树结点的定义（适用于所有二叉树）          用双向链表实现的队列                             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                                        </a:t>
            </a:r>
            <a:r>
              <a:rPr lang="zh-CN" altLang="en-US" sz="2000" dirty="0" smtClean="0"/>
              <a:t>（用于先序遍历）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10" y="1680519"/>
            <a:ext cx="4096715" cy="24746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450" y="2218553"/>
            <a:ext cx="3187589" cy="18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BBST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插入：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BST</a:t>
            </a:r>
            <a:r>
              <a:rPr lang="zh-CN" altLang="en-US" dirty="0"/>
              <a:t>的方法</a:t>
            </a:r>
            <a:r>
              <a:rPr lang="zh-CN" altLang="en-US" dirty="0" smtClean="0"/>
              <a:t>插入</a:t>
            </a:r>
            <a:endParaRPr lang="en-US" altLang="zh-CN" dirty="0"/>
          </a:p>
          <a:p>
            <a:pPr lvl="2"/>
            <a:r>
              <a:rPr lang="zh-CN" altLang="en-US" dirty="0"/>
              <a:t>重平衡检查（仅需最多一次）</a:t>
            </a:r>
            <a:endParaRPr lang="en-US" altLang="zh-CN" dirty="0"/>
          </a:p>
          <a:p>
            <a:pPr lvl="1"/>
            <a:r>
              <a:rPr lang="zh-CN" altLang="en-US" dirty="0" smtClean="0"/>
              <a:t>删除 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以</a:t>
            </a:r>
            <a:r>
              <a:rPr lang="en-US" altLang="zh-CN" dirty="0" smtClean="0"/>
              <a:t>BST</a:t>
            </a:r>
            <a:r>
              <a:rPr lang="zh-CN" altLang="en-US" dirty="0" smtClean="0"/>
              <a:t>的方法删除：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若删除的非叶子结点，则交换该节点与该节点直接后继的值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重平衡检查（较高的子树）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（最多需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次，需沿着父辈一直检查到根节点）</a:t>
            </a:r>
            <a:endParaRPr lang="en-US" altLang="zh-CN" dirty="0"/>
          </a:p>
          <a:p>
            <a:pPr lvl="1"/>
            <a:r>
              <a:rPr lang="zh-CN" altLang="en-US" dirty="0" smtClean="0"/>
              <a:t>合并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若直接遍历、插入：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若分别中序遍历拆开、合并成有序表、将有序表转化为</a:t>
            </a:r>
            <a:r>
              <a:rPr lang="en-US" altLang="zh-CN" dirty="0" smtClean="0"/>
              <a:t>BBST. O(n)</a:t>
            </a:r>
          </a:p>
          <a:p>
            <a:pPr marL="914400" lvl="2" indent="0">
              <a:buNone/>
            </a:pPr>
            <a:r>
              <a:rPr lang="zh-CN" altLang="en-US" dirty="0" smtClean="0"/>
              <a:t>   另需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空间</a:t>
            </a:r>
            <a:endParaRPr lang="en-US" altLang="zh-CN" dirty="0"/>
          </a:p>
          <a:p>
            <a:pPr lvl="1"/>
            <a:r>
              <a:rPr lang="zh-CN" altLang="en-US" dirty="0" smtClean="0"/>
              <a:t>拆分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与合并同理</a:t>
            </a:r>
            <a:r>
              <a:rPr lang="zh-CN" altLang="en-US" dirty="0"/>
              <a:t>。若直接遍历</a:t>
            </a:r>
            <a:r>
              <a:rPr lang="zh-CN" altLang="en-US" dirty="0" smtClean="0"/>
              <a:t>、分别插入</a:t>
            </a:r>
            <a:r>
              <a:rPr lang="zh-CN" altLang="en-US" dirty="0"/>
              <a:t>：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 smtClean="0"/>
              <a:t>先全部拆开，合并，分为两个有序表，再分别建树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时间、空间复杂度都是</a:t>
            </a:r>
            <a:r>
              <a:rPr lang="en-US" altLang="zh-CN" dirty="0" smtClean="0"/>
              <a:t>O(n)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03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 smtClean="0"/>
              <a:t>重平衡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重构算法</a:t>
            </a:r>
            <a:r>
              <a:rPr lang="en-US" altLang="zh-CN" dirty="0" smtClean="0"/>
              <a:t>(3+4)</a:t>
            </a:r>
          </a:p>
          <a:p>
            <a:pPr lvl="1"/>
            <a:r>
              <a:rPr lang="zh-CN" altLang="en-US" dirty="0" smtClean="0"/>
              <a:t>无论是左旋右旋，单旋双旋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都重新连接成右下图，满足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T0&lt;a&lt;T1&lt;b&lt;T2&lt;c&lt;T3</a:t>
            </a:r>
          </a:p>
          <a:p>
            <a:pPr lvl="2"/>
            <a:r>
              <a:rPr lang="en-US" altLang="zh-CN" dirty="0" smtClean="0"/>
              <a:t>(</a:t>
            </a:r>
            <a:r>
              <a:rPr lang="zh-CN" altLang="en-US" dirty="0" smtClean="0"/>
              <a:t>来自清华大学邓俊辉公开课）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076" y="2938228"/>
            <a:ext cx="3454743" cy="1941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42025" y="1054032"/>
            <a:ext cx="2446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           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b      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c 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83166" y="1054032"/>
            <a:ext cx="2446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              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c 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b        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15449" y="2304535"/>
            <a:ext cx="557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1                 2                   3                 4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6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中序遍历确定与行首距离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层次遍历确定次序与行序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打印效果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79" y="3165687"/>
            <a:ext cx="3359599" cy="11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3664080" y="2946829"/>
            <a:ext cx="4997450" cy="852488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谢谢大家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8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马踏棋盘</a:t>
            </a:r>
            <a:endParaRPr lang="en-US" altLang="zh-CN" dirty="0" smtClean="0"/>
          </a:p>
          <a:p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非递归程序计算</a:t>
            </a:r>
            <a:r>
              <a:rPr lang="en-US" altLang="zh-CN" dirty="0" smtClean="0"/>
              <a:t>8</a:t>
            </a:r>
            <a:r>
              <a:rPr lang="zh-CN" altLang="en-US" dirty="0" smtClean="0"/>
              <a:t>*</a:t>
            </a:r>
            <a:r>
              <a:rPr lang="en-US" altLang="zh-CN" dirty="0" smtClean="0"/>
              <a:t>8</a:t>
            </a:r>
            <a:r>
              <a:rPr lang="zh-CN" altLang="en-US" dirty="0" smtClean="0"/>
              <a:t>马踏棋盘问题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求出多条</a:t>
            </a:r>
            <a:r>
              <a:rPr lang="zh-CN" altLang="en-US" strike="sngStrike" dirty="0" smtClean="0"/>
              <a:t>乃至全部</a:t>
            </a:r>
            <a:r>
              <a:rPr lang="zh-CN" altLang="en-US" dirty="0" smtClean="0"/>
              <a:t>路线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减少回溯次数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演示回溯过程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7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先看效果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现场演示）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93" y="188888"/>
            <a:ext cx="4224337" cy="65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sz="2800" dirty="0" smtClean="0"/>
              <a:t>数据结构</a:t>
            </a:r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棋子                                                       棋盘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也是栈的元素                                 用于记录找到的路径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740141"/>
            <a:ext cx="3564409" cy="15257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44" y="3459505"/>
            <a:ext cx="5922362" cy="30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sz="2800" dirty="0" smtClean="0"/>
              <a:t>数据结构</a:t>
            </a:r>
            <a:endParaRPr lang="en-US" altLang="zh-CN" sz="2800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栈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采用固定大小的顺序栈。因为解决本题的算法需要用到的栈容量是固定的。为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)*SIZE*SIZE(SIZE==8)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784" y="1717588"/>
            <a:ext cx="3147241" cy="111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非递归的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（走子入栈，回撤出栈，不再赘述）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减少回溯次数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Warnsdorff’s</a:t>
            </a:r>
            <a:r>
              <a:rPr lang="en-US" altLang="zh-CN" dirty="0" smtClean="0"/>
              <a:t> Rule </a:t>
            </a:r>
            <a:r>
              <a:rPr lang="zh-CN" altLang="en-US" dirty="0" smtClean="0"/>
              <a:t>（即贪心算法）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选取行动点最少的方向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17" y="2873203"/>
            <a:ext cx="7774589" cy="25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Tiebreak </a:t>
            </a:r>
            <a:r>
              <a:rPr lang="en-US" altLang="zh-CN" dirty="0" smtClean="0"/>
              <a:t>strategy</a:t>
            </a:r>
          </a:p>
          <a:p>
            <a:pPr marL="0" indent="0">
              <a:buNone/>
            </a:pPr>
            <a:r>
              <a:rPr lang="zh-CN" altLang="en-US" sz="2000" dirty="0" smtClean="0"/>
              <a:t>行动点最少的方向可能不止一个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选取合适的试探方向顺序。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对于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棋盘，用</a:t>
            </a:r>
            <a:r>
              <a:rPr lang="en-US" altLang="zh-CN" sz="2000" dirty="0" smtClean="0"/>
              <a:t>21346578</a:t>
            </a:r>
            <a:r>
              <a:rPr lang="zh-CN" altLang="en-US" sz="2000" dirty="0" smtClean="0"/>
              <a:t>的顺序可保证全部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个初始点零回撤。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03" y="1077020"/>
            <a:ext cx="2798805" cy="2309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325" y="2435072"/>
            <a:ext cx="5110161" cy="167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求出全部路径？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数学问题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19,591,828,170,979,904</a:t>
            </a:r>
            <a:r>
              <a:rPr lang="zh-CN" altLang="en-US" dirty="0" smtClean="0"/>
              <a:t>条！（</a:t>
            </a:r>
            <a:r>
              <a:rPr lang="en-US" altLang="zh-CN" dirty="0" smtClean="0"/>
              <a:t>OEIS A165134)</a:t>
            </a:r>
            <a:endParaRPr lang="en-US" altLang="zh-CN" dirty="0"/>
          </a:p>
          <a:p>
            <a:pPr lvl="1"/>
            <a:r>
              <a:rPr lang="zh-CN" altLang="en-US" dirty="0" smtClean="0"/>
              <a:t>每条路径</a:t>
            </a:r>
            <a:r>
              <a:rPr lang="en-US" altLang="zh-CN" dirty="0" smtClean="0"/>
              <a:t>1Byte</a:t>
            </a:r>
            <a:r>
              <a:rPr lang="zh-CN" altLang="en-US" dirty="0" smtClean="0"/>
              <a:t>需</a:t>
            </a:r>
            <a:r>
              <a:rPr lang="en-US" altLang="zh-CN" dirty="0" smtClean="0"/>
              <a:t>19.6PB</a:t>
            </a:r>
            <a:r>
              <a:rPr lang="zh-CN" altLang="en-US" dirty="0" smtClean="0"/>
              <a:t>空间。</a:t>
            </a:r>
            <a:endParaRPr lang="en-US" altLang="zh-CN" dirty="0" smtClean="0"/>
          </a:p>
          <a:p>
            <a:pPr lvl="1"/>
            <a:r>
              <a:rPr lang="en-US" altLang="zh-CN" dirty="0"/>
              <a:t>6</a:t>
            </a:r>
            <a:r>
              <a:rPr lang="en-US" altLang="zh-CN" dirty="0" smtClean="0"/>
              <a:t>GHz, 1cycle</a:t>
            </a:r>
            <a:r>
              <a:rPr lang="zh-CN" altLang="en-US" dirty="0" smtClean="0"/>
              <a:t>求一条需要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退而求其次</a:t>
            </a:r>
            <a:endParaRPr lang="en-US" altLang="zh-CN" dirty="0" smtClean="0"/>
          </a:p>
          <a:p>
            <a:pPr lvl="1"/>
            <a:r>
              <a:rPr lang="zh-CN" altLang="en-US" dirty="0"/>
              <a:t>求出多条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每求出一条路径，保存棋盘，并回退到上一个分歧点。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分歧点：</a:t>
            </a:r>
            <a:r>
              <a:rPr lang="zh-CN" altLang="en-US" dirty="0"/>
              <a:t>行动点</a:t>
            </a:r>
            <a:r>
              <a:rPr lang="zh-CN" altLang="en-US" dirty="0" smtClean="0"/>
              <a:t>最少的方向有并列。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38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1"/>
            <a:r>
              <a:rPr lang="zh-CN" altLang="zh-CN" dirty="0"/>
              <a:t>可求</a:t>
            </a:r>
            <a:r>
              <a:rPr lang="zh-CN" altLang="zh-CN" dirty="0" smtClean="0"/>
              <a:t>出</a:t>
            </a:r>
            <a:r>
              <a:rPr lang="en-US" altLang="zh-CN" dirty="0" smtClean="0"/>
              <a:t>14570-510410</a:t>
            </a:r>
            <a:r>
              <a:rPr lang="zh-CN" altLang="en-US" dirty="0" smtClean="0"/>
              <a:t>条路径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最多的</a:t>
            </a:r>
            <a:r>
              <a:rPr lang="en-US" altLang="zh-CN" dirty="0" smtClean="0"/>
              <a:t>510410</a:t>
            </a:r>
            <a:r>
              <a:rPr lang="zh-CN" altLang="en-US" dirty="0" smtClean="0"/>
              <a:t>条路径耗时</a:t>
            </a:r>
            <a:r>
              <a:rPr lang="en-US" altLang="zh-CN" dirty="0" smtClean="0"/>
              <a:t>0.68s</a:t>
            </a:r>
          </a:p>
          <a:p>
            <a:pPr lvl="1"/>
            <a:r>
              <a:rPr lang="zh-CN" altLang="en-US" dirty="0" smtClean="0"/>
              <a:t>平均每条耗时不到</a:t>
            </a:r>
            <a:r>
              <a:rPr lang="en-US" altLang="zh-CN" dirty="0" smtClean="0"/>
              <a:t>1.4</a:t>
            </a:r>
            <a:r>
              <a:rPr lang="zh-CN" altLang="en-US" dirty="0" smtClean="0"/>
              <a:t>微秒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 smtClean="0"/>
              <a:t>个初始点全部</a:t>
            </a:r>
            <a:r>
              <a:rPr lang="en-US" altLang="zh-CN" dirty="0" smtClean="0"/>
              <a:t>7894584</a:t>
            </a:r>
            <a:r>
              <a:rPr lang="zh-CN" altLang="en-US" dirty="0" smtClean="0"/>
              <a:t>条路径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其中零回撤的路径有</a:t>
            </a:r>
            <a:r>
              <a:rPr lang="en-US" altLang="zh-CN" dirty="0" smtClean="0"/>
              <a:t>7609835</a:t>
            </a:r>
            <a:r>
              <a:rPr lang="zh-CN" altLang="en-US" dirty="0" smtClean="0"/>
              <a:t>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占比</a:t>
            </a:r>
            <a:r>
              <a:rPr lang="en-US" altLang="zh-CN" dirty="0"/>
              <a:t>96.4%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992" y="906677"/>
            <a:ext cx="3233849" cy="52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蓝色主题1">
  <a:themeElements>
    <a:clrScheme name="自定义 1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40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蓝色主题1" id="{208E66E6-7564-4B7D-961A-BAACD285428E}" vid="{912112AD-05A1-4914-93DD-667CF1A912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蓝色主题1</Template>
  <TotalTime>2244</TotalTime>
  <Words>581</Words>
  <Application>Microsoft Office PowerPoint</Application>
  <PresentationFormat>宽屏</PresentationFormat>
  <Paragraphs>124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楷体</vt:lpstr>
      <vt:lpstr>宋体</vt:lpstr>
      <vt:lpstr>微软雅黑</vt:lpstr>
      <vt:lpstr>微软雅黑 Light</vt:lpstr>
      <vt:lpstr>幼圆</vt:lpstr>
      <vt:lpstr>Arial</vt:lpstr>
      <vt:lpstr>Calibri</vt:lpstr>
      <vt:lpstr>Calibri Light</vt:lpstr>
      <vt:lpstr>Segoe Print</vt:lpstr>
      <vt:lpstr>Segoe UI Semilight</vt:lpstr>
      <vt:lpstr>蓝色主题1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alphabet</cp:lastModifiedBy>
  <cp:revision>262</cp:revision>
  <dcterms:created xsi:type="dcterms:W3CDTF">2018-12-15T08:38:48Z</dcterms:created>
  <dcterms:modified xsi:type="dcterms:W3CDTF">2020-06-24T07:20:49Z</dcterms:modified>
</cp:coreProperties>
</file>