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94"/>
  </p:normalViewPr>
  <p:slideViewPr>
    <p:cSldViewPr snapToGrid="0">
      <p:cViewPr varScale="1">
        <p:scale>
          <a:sx n="93" d="100"/>
          <a:sy n="93" d="100"/>
        </p:scale>
        <p:origin x="216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BC600-B145-94E9-45C4-A2AAB57C2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CFE080-FE3A-0DBB-CD31-6BBF701884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52BF7-5825-ADCA-6EBE-DD209D7CD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D48F-0185-4A49-9E33-38B7FDAB0965}" type="datetimeFigureOut">
              <a:rPr lang="en-US" smtClean="0"/>
              <a:t>4/13/25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D9043-59B7-D02B-F672-FB3D6D8E2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E5240-5857-77EE-14BE-A76E9715D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0DB2-74B8-8B46-8FBF-54102B4DF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909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2140A-BD62-FA9B-EA22-F57F4197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DECDBE-6C68-FB40-F964-A65668EAF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F79CD-5B9B-56FA-47ED-933F6DF8A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D48F-0185-4A49-9E33-38B7FDAB0965}" type="datetimeFigureOut">
              <a:rPr lang="en-US" smtClean="0"/>
              <a:t>4/13/25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2BE85-D977-13B8-B8CF-8DA38B579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2299F-83D7-E4ED-C679-F7626AE11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0DB2-74B8-8B46-8FBF-54102B4DF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735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EA2A5A-02A2-50C2-0809-C8BD8F7B71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5DC2C-6C35-55E1-0361-8905AD629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1F9DE-CE1F-3E71-E26F-4AA4D549D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D48F-0185-4A49-9E33-38B7FDAB0965}" type="datetimeFigureOut">
              <a:rPr lang="en-US" smtClean="0"/>
              <a:t>4/13/25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5A588-DC4B-02EB-3C4D-D895F8D1D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3D37C-19C7-A9A2-9211-B5520B52A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0DB2-74B8-8B46-8FBF-54102B4DF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94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6486E-AD7C-2DE2-1634-885331338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50F85-B5A6-ED12-6E6B-FDD26B847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D3F5C-CF63-4483-29CF-1B3B4DAA2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D48F-0185-4A49-9E33-38B7FDAB0965}" type="datetimeFigureOut">
              <a:rPr lang="en-US" smtClean="0"/>
              <a:t>4/13/25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E5F93-3DAA-02EB-A658-00A19E890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E2D41-B5FC-21D2-E5AE-FCDCCB2FE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0DB2-74B8-8B46-8FBF-54102B4DF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3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D1DC9-C4ED-E481-15E0-3EB87F632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95AA3-015F-300A-77FD-B11D2A0A2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E2606-71EF-3B7F-9BDD-8AA859746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D48F-0185-4A49-9E33-38B7FDAB0965}" type="datetimeFigureOut">
              <a:rPr lang="en-US" smtClean="0"/>
              <a:t>4/13/25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40EB9-493F-A8E9-22AF-1ADEF9394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38A6E-ADB9-9F69-DC8F-510928619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0DB2-74B8-8B46-8FBF-54102B4DF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3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3A785-B52B-22DE-BABE-A4E20593D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D2CF0-E205-6A68-685E-2E273166AE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CFA944-B835-534E-FA42-E02EEBF15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56D265-27CC-9799-F3B0-49D5E28AC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D48F-0185-4A49-9E33-38B7FDAB0965}" type="datetimeFigureOut">
              <a:rPr lang="en-US" smtClean="0"/>
              <a:t>4/13/25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53F7AB-E03D-6E39-9ECA-18F2EB4C4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CEE5C-9F9C-DF22-A627-560D7045C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0DB2-74B8-8B46-8FBF-54102B4DF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2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1AFA5-EDD1-CFB3-1159-B294ABF31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AFD49-5E1D-E729-A248-A239C132C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17ECC2-6004-1B59-80A4-A9FF79FEAD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DC8AA2-5000-CDB1-82B0-3A3F891ABF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5B4B0F-04A5-C8BF-0767-365F8CD4E7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51E374-D2FE-2815-30C1-FD0DCFC13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D48F-0185-4A49-9E33-38B7FDAB0965}" type="datetimeFigureOut">
              <a:rPr lang="en-US" smtClean="0"/>
              <a:t>4/13/25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B59F60-54C5-5E45-F916-63290672C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FC4FE3-183D-DB4D-5F23-F4C26C63C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0DB2-74B8-8B46-8FBF-54102B4DF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06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A9F14-63A8-8B94-CB8B-7549CE3A8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8AB32F-B415-DA76-8D54-9C6B4816B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D48F-0185-4A49-9E33-38B7FDAB0965}" type="datetimeFigureOut">
              <a:rPr lang="en-US" smtClean="0"/>
              <a:t>4/13/25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50EA29-AADF-49AE-75EA-6E9F6571F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C3F1D5-819A-23FB-1844-3371506BE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0DB2-74B8-8B46-8FBF-54102B4DF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3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C00524-B9F4-E2E5-F51C-39EEB5C8F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D48F-0185-4A49-9E33-38B7FDAB0965}" type="datetimeFigureOut">
              <a:rPr lang="en-US" smtClean="0"/>
              <a:t>4/13/25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BD0AC4-C4EC-79AB-22A8-31AD8DF92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EA0695-6732-C08A-7ED3-443B1B4D0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0DB2-74B8-8B46-8FBF-54102B4DF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963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D3C02-53AF-2277-D23B-E7F4739B2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206D8-087A-5887-6896-76603446A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93D851-BEF0-DB97-5DE3-357ACFDD9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FF0A2-6A59-533D-2AFE-8F9FF72B0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D48F-0185-4A49-9E33-38B7FDAB0965}" type="datetimeFigureOut">
              <a:rPr lang="en-US" smtClean="0"/>
              <a:t>4/13/25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34D65-168C-AD37-73E8-1A9DA8D9E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3B69F6-E108-F6CD-71F6-64EFC79E1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0DB2-74B8-8B46-8FBF-54102B4DF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63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D7872-AB39-F589-25B4-02B19F118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DD33AB-B768-C709-8E6E-0F9C7A8178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CC6B40-4403-4B44-08CE-2899C4A54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03FC3-769A-24BF-0C80-E8A44C9C2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D48F-0185-4A49-9E33-38B7FDAB0965}" type="datetimeFigureOut">
              <a:rPr lang="en-US" smtClean="0"/>
              <a:t>4/13/25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C0FAD-1FDE-7F68-C931-420545CA3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EA15B-2822-F156-18D7-2890F8DA1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D0DB2-74B8-8B46-8FBF-54102B4DF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61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BE9F8B-A112-E7D3-7601-EDDC9EFB0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D4421-B2B1-0990-5EF1-8BF18AE5A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ECFF1-BCE7-7267-493E-51D5C03738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0ED48F-0185-4A49-9E33-38B7FDAB0965}" type="datetimeFigureOut">
              <a:rPr lang="en-US" smtClean="0"/>
              <a:t>4/13/25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8D9B7-88AA-F35D-3628-F7D23FE9CF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E5828-BF2F-2C9A-41BE-CD17FD17F3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3D0DB2-74B8-8B46-8FBF-54102B4DF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15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926FB7-9C44-2B1B-B1BE-59FFE8285A38}"/>
              </a:ext>
            </a:extLst>
          </p:cNvPr>
          <p:cNvSpPr txBox="1"/>
          <p:nvPr/>
        </p:nvSpPr>
        <p:spPr>
          <a:xfrm>
            <a:off x="1143000" y="3470564"/>
            <a:ext cx="67818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800080"/>
                </a:highlight>
                <a:latin typeface="Courier New" pitchFamily="49" charset="0"/>
                <a:cs typeface="Courier New" pitchFamily="49" charset="0"/>
              </a:rPr>
              <a:t>…TTTTATCCATAAGATTAGCG</a:t>
            </a:r>
            <a:endParaRPr lang="en-US" dirty="0">
              <a:highlight>
                <a:srgbClr val="808080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highlight>
                  <a:srgbClr val="800080"/>
                </a:highlight>
                <a:latin typeface="Courier New" pitchFamily="49" charset="0"/>
                <a:cs typeface="Courier New" pitchFamily="49" charset="0"/>
              </a:rPr>
              <a:t>…AAAATAGGTATTCTAATCGC</a:t>
            </a:r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  <a:latin typeface="Courier New" pitchFamily="49" charset="0"/>
                <a:cs typeface="Courier New" pitchFamily="49" charset="0"/>
              </a:rPr>
              <a:t>CCAG</a:t>
            </a:r>
            <a:endParaRPr lang="en-US" dirty="0">
              <a:solidFill>
                <a:schemeClr val="bg1"/>
              </a:solidFill>
              <a:highlight>
                <a:srgbClr val="808080"/>
              </a:highligh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3FBBE8-A731-1179-E77D-76BC52AAC84B}"/>
              </a:ext>
            </a:extLst>
          </p:cNvPr>
          <p:cNvSpPr/>
          <p:nvPr/>
        </p:nvSpPr>
        <p:spPr>
          <a:xfrm>
            <a:off x="2388013" y="2070849"/>
            <a:ext cx="52854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highlight>
                  <a:srgbClr val="808080"/>
                </a:highlight>
                <a:latin typeface="Courier New" pitchFamily="49" charset="0"/>
                <a:cs typeface="Courier New" pitchFamily="49" charset="0"/>
              </a:rPr>
              <a:t>cactg</a:t>
            </a:r>
            <a:r>
              <a:rPr lang="en-US" dirty="0" err="1">
                <a:solidFill>
                  <a:schemeClr val="bg1"/>
                </a:solidFill>
                <a:highlight>
                  <a:srgbClr val="008000"/>
                </a:highlight>
                <a:latin typeface="Courier New" pitchFamily="49" charset="0"/>
                <a:cs typeface="Courier New" pitchFamily="49" charset="0"/>
              </a:rPr>
              <a:t>GGTCTC</a:t>
            </a:r>
            <a:r>
              <a:rPr lang="en-US" dirty="0" err="1">
                <a:solidFill>
                  <a:schemeClr val="bg1"/>
                </a:solidFill>
                <a:highlight>
                  <a:srgbClr val="800080"/>
                </a:highlight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 err="1">
                <a:solidFill>
                  <a:schemeClr val="bg1"/>
                </a:solidFill>
                <a:highlight>
                  <a:srgbClr val="FF0000"/>
                </a:highlight>
                <a:latin typeface="Courier New" pitchFamily="49" charset="0"/>
                <a:cs typeface="Courier New" pitchFamily="49" charset="0"/>
              </a:rPr>
              <a:t>GGTC</a:t>
            </a:r>
            <a:r>
              <a:rPr lang="en-US" dirty="0" err="1">
                <a:solidFill>
                  <a:schemeClr val="bg1"/>
                </a:solidFill>
                <a:highlight>
                  <a:srgbClr val="0000FF"/>
                </a:highlight>
                <a:latin typeface="Courier New" pitchFamily="49" charset="0"/>
                <a:cs typeface="Courier New" pitchFamily="49" charset="0"/>
              </a:rPr>
              <a:t>TTACCTGACGCTTTTTATCG</a:t>
            </a:r>
            <a:r>
              <a:rPr lang="en-US" dirty="0">
                <a:solidFill>
                  <a:schemeClr val="bg1"/>
                </a:solidFill>
                <a:highlight>
                  <a:srgbClr val="0000FF"/>
                </a:highlight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schemeClr val="bg1"/>
                </a:solidFill>
                <a:highlight>
                  <a:srgbClr val="808080"/>
                </a:highlight>
                <a:latin typeface="Courier New" pitchFamily="49" charset="0"/>
                <a:cs typeface="Courier New" pitchFamily="49" charset="0"/>
              </a:rPr>
              <a:t>gtgac</a:t>
            </a:r>
            <a:r>
              <a:rPr lang="en-US" dirty="0" err="1">
                <a:solidFill>
                  <a:schemeClr val="bg1"/>
                </a:solidFill>
                <a:highlight>
                  <a:srgbClr val="008000"/>
                </a:highlight>
                <a:latin typeface="Courier New" pitchFamily="49" charset="0"/>
                <a:cs typeface="Courier New" pitchFamily="49" charset="0"/>
              </a:rPr>
              <a:t>CCAGAG</a:t>
            </a:r>
            <a:r>
              <a:rPr lang="en-US" dirty="0" err="1">
                <a:solidFill>
                  <a:schemeClr val="bg1"/>
                </a:solidFill>
                <a:highlight>
                  <a:srgbClr val="800080"/>
                </a:highlight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err="1">
                <a:solidFill>
                  <a:schemeClr val="bg1"/>
                </a:solidFill>
                <a:highlight>
                  <a:srgbClr val="FF0000"/>
                </a:highlight>
                <a:latin typeface="Courier New" pitchFamily="49" charset="0"/>
                <a:cs typeface="Courier New" pitchFamily="49" charset="0"/>
              </a:rPr>
              <a:t>CCAG</a:t>
            </a:r>
            <a:r>
              <a:rPr lang="en-US" dirty="0" err="1">
                <a:solidFill>
                  <a:schemeClr val="bg1"/>
                </a:solidFill>
                <a:highlight>
                  <a:srgbClr val="0000FF"/>
                </a:highlight>
                <a:latin typeface="Courier New" pitchFamily="49" charset="0"/>
                <a:cs typeface="Courier New" pitchFamily="49" charset="0"/>
              </a:rPr>
              <a:t>AATGGACTGCGAAAAATAGC</a:t>
            </a:r>
            <a:r>
              <a:rPr lang="en-US" dirty="0">
                <a:solidFill>
                  <a:schemeClr val="bg1"/>
                </a:solidFill>
                <a:highlight>
                  <a:srgbClr val="0000FF"/>
                </a:highlight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A05B26-16FB-3953-818A-CF7659FCE259}"/>
              </a:ext>
            </a:extLst>
          </p:cNvPr>
          <p:cNvSpPr txBox="1"/>
          <p:nvPr/>
        </p:nvSpPr>
        <p:spPr>
          <a:xfrm>
            <a:off x="1143000" y="1232779"/>
            <a:ext cx="67818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800080"/>
                </a:highlight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dirty="0" err="1">
                <a:solidFill>
                  <a:schemeClr val="bg1"/>
                </a:solidFill>
                <a:highlight>
                  <a:srgbClr val="800080"/>
                </a:highlight>
                <a:latin typeface="Courier New" pitchFamily="49" charset="0"/>
                <a:cs typeface="Courier New" pitchFamily="49" charset="0"/>
              </a:rPr>
              <a:t>TTTTATCCATAAGATTAGCG</a:t>
            </a:r>
            <a:r>
              <a:rPr lang="en-US" dirty="0" err="1">
                <a:solidFill>
                  <a:schemeClr val="bg1"/>
                </a:solidFill>
                <a:highlight>
                  <a:srgbClr val="FF0000"/>
                </a:highlight>
                <a:latin typeface="Courier New" pitchFamily="49" charset="0"/>
                <a:cs typeface="Courier New" pitchFamily="49" charset="0"/>
              </a:rPr>
              <a:t>GGTC</a:t>
            </a:r>
            <a:r>
              <a:rPr lang="en-US" dirty="0" err="1">
                <a:solidFill>
                  <a:schemeClr val="bg1"/>
                </a:solidFill>
                <a:highlight>
                  <a:srgbClr val="800080"/>
                </a:highlight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err="1">
                <a:solidFill>
                  <a:schemeClr val="bg1"/>
                </a:solidFill>
                <a:highlight>
                  <a:srgbClr val="008000"/>
                </a:highlight>
                <a:latin typeface="Courier New" pitchFamily="49" charset="0"/>
                <a:cs typeface="Courier New" pitchFamily="49" charset="0"/>
              </a:rPr>
              <a:t>GAGACC</a:t>
            </a:r>
            <a:r>
              <a:rPr lang="en-US" dirty="0" err="1">
                <a:solidFill>
                  <a:schemeClr val="bg1"/>
                </a:solidFill>
                <a:highlight>
                  <a:srgbClr val="808080"/>
                </a:highlight>
                <a:latin typeface="Courier New" pitchFamily="49" charset="0"/>
                <a:cs typeface="Courier New" pitchFamily="49" charset="0"/>
              </a:rPr>
              <a:t>ccatg</a:t>
            </a:r>
            <a:endParaRPr lang="en-US" dirty="0">
              <a:highlight>
                <a:srgbClr val="808080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highlight>
                  <a:srgbClr val="800080"/>
                </a:highlight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dirty="0" err="1">
                <a:solidFill>
                  <a:schemeClr val="bg1"/>
                </a:solidFill>
                <a:highlight>
                  <a:srgbClr val="800080"/>
                </a:highlight>
                <a:latin typeface="Courier New" pitchFamily="49" charset="0"/>
                <a:cs typeface="Courier New" pitchFamily="49" charset="0"/>
              </a:rPr>
              <a:t>AAAATAGGTATTCTAATCGC</a:t>
            </a:r>
            <a:r>
              <a:rPr lang="en-US" dirty="0" err="1">
                <a:solidFill>
                  <a:schemeClr val="bg1"/>
                </a:solidFill>
                <a:highlight>
                  <a:srgbClr val="FF0000"/>
                </a:highlight>
                <a:latin typeface="Courier New" pitchFamily="49" charset="0"/>
                <a:cs typeface="Courier New" pitchFamily="49" charset="0"/>
              </a:rPr>
              <a:t>CCAG</a:t>
            </a:r>
            <a:r>
              <a:rPr lang="en-US" dirty="0" err="1">
                <a:solidFill>
                  <a:schemeClr val="bg1"/>
                </a:solidFill>
                <a:highlight>
                  <a:srgbClr val="800080"/>
                </a:highlight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err="1">
                <a:solidFill>
                  <a:schemeClr val="bg1"/>
                </a:solidFill>
                <a:highlight>
                  <a:srgbClr val="008000"/>
                </a:highlight>
                <a:latin typeface="Courier New" pitchFamily="49" charset="0"/>
                <a:cs typeface="Courier New" pitchFamily="49" charset="0"/>
              </a:rPr>
              <a:t>CTCTGG</a:t>
            </a:r>
            <a:r>
              <a:rPr lang="en-US" dirty="0" err="1">
                <a:solidFill>
                  <a:schemeClr val="bg1"/>
                </a:solidFill>
                <a:highlight>
                  <a:srgbClr val="808080"/>
                </a:highlight>
                <a:latin typeface="Courier New" pitchFamily="49" charset="0"/>
                <a:cs typeface="Courier New" pitchFamily="49" charset="0"/>
              </a:rPr>
              <a:t>ggtac</a:t>
            </a:r>
            <a:endParaRPr lang="en-US" dirty="0">
              <a:solidFill>
                <a:schemeClr val="bg1"/>
              </a:solidFill>
              <a:highlight>
                <a:srgbClr val="808080"/>
              </a:highlight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95C3484-F15E-7467-4D34-C714F9F564E9}"/>
              </a:ext>
            </a:extLst>
          </p:cNvPr>
          <p:cNvCxnSpPr/>
          <p:nvPr/>
        </p:nvCxnSpPr>
        <p:spPr>
          <a:xfrm rot="5400000">
            <a:off x="2951580" y="3088770"/>
            <a:ext cx="457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793413A-5695-740A-8203-82F83F4BE877}"/>
              </a:ext>
            </a:extLst>
          </p:cNvPr>
          <p:cNvSpPr/>
          <p:nvPr/>
        </p:nvSpPr>
        <p:spPr>
          <a:xfrm>
            <a:off x="3235161" y="2904898"/>
            <a:ext cx="1903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Digest with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BsaI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C8713EC-2D7C-FE98-A217-ADDBFF732001}"/>
              </a:ext>
            </a:extLst>
          </p:cNvPr>
          <p:cNvCxnSpPr/>
          <p:nvPr/>
        </p:nvCxnSpPr>
        <p:spPr>
          <a:xfrm rot="5400000">
            <a:off x="2951580" y="5226884"/>
            <a:ext cx="457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C27C150-7F0D-1268-D52E-5338B00B987B}"/>
              </a:ext>
            </a:extLst>
          </p:cNvPr>
          <p:cNvSpPr/>
          <p:nvPr/>
        </p:nvSpPr>
        <p:spPr>
          <a:xfrm>
            <a:off x="3235161" y="4999078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Ligate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B9A366-5BDB-AACD-493A-3184892B2333}"/>
              </a:ext>
            </a:extLst>
          </p:cNvPr>
          <p:cNvSpPr/>
          <p:nvPr/>
        </p:nvSpPr>
        <p:spPr>
          <a:xfrm>
            <a:off x="3982978" y="4375049"/>
            <a:ext cx="36311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  <a:latin typeface="Courier New" pitchFamily="49" charset="0"/>
                <a:cs typeface="Courier New" pitchFamily="49" charset="0"/>
              </a:rPr>
              <a:t>GGTC</a:t>
            </a:r>
            <a:r>
              <a:rPr lang="en-US" dirty="0">
                <a:solidFill>
                  <a:schemeClr val="bg1"/>
                </a:solidFill>
                <a:highlight>
                  <a:srgbClr val="0000FF"/>
                </a:highlight>
                <a:latin typeface="Courier New" pitchFamily="49" charset="0"/>
                <a:cs typeface="Courier New" pitchFamily="49" charset="0"/>
              </a:rPr>
              <a:t>TTACCTGACGCTTTTTATCG…</a:t>
            </a:r>
          </a:p>
          <a:p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solidFill>
                  <a:schemeClr val="bg1"/>
                </a:solidFill>
                <a:highlight>
                  <a:srgbClr val="0000FF"/>
                </a:highlight>
                <a:latin typeface="Courier New" pitchFamily="49" charset="0"/>
                <a:cs typeface="Courier New" pitchFamily="49" charset="0"/>
              </a:rPr>
              <a:t>AATGGACTGCGAAAAATAGC…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49512D-C406-9854-5C84-B47298616812}"/>
              </a:ext>
            </a:extLst>
          </p:cNvPr>
          <p:cNvSpPr txBox="1"/>
          <p:nvPr/>
        </p:nvSpPr>
        <p:spPr>
          <a:xfrm>
            <a:off x="1143000" y="5757141"/>
            <a:ext cx="67818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800080"/>
                </a:highlight>
                <a:latin typeface="Courier New" pitchFamily="49" charset="0"/>
                <a:cs typeface="Courier New" pitchFamily="49" charset="0"/>
              </a:rPr>
              <a:t>…TTTTATCCATAAGATTAGCG</a:t>
            </a:r>
            <a:r>
              <a:rPr lang="en-US" dirty="0">
                <a:solidFill>
                  <a:prstClr val="white"/>
                </a:solidFill>
                <a:highlight>
                  <a:srgbClr val="FF0000"/>
                </a:highlight>
                <a:latin typeface="Courier New" pitchFamily="49" charset="0"/>
                <a:cs typeface="Courier New" pitchFamily="49" charset="0"/>
              </a:rPr>
              <a:t>GGTC</a:t>
            </a:r>
            <a:r>
              <a:rPr lang="en-US" dirty="0">
                <a:solidFill>
                  <a:prstClr val="white"/>
                </a:solidFill>
                <a:highlight>
                  <a:srgbClr val="0000FF"/>
                </a:highlight>
                <a:latin typeface="Courier New" pitchFamily="49" charset="0"/>
                <a:cs typeface="Courier New" pitchFamily="49" charset="0"/>
              </a:rPr>
              <a:t>TTACCTGACGCTTTTTATCG…</a:t>
            </a:r>
            <a:endParaRPr lang="en-US" dirty="0">
              <a:highlight>
                <a:srgbClr val="808080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highlight>
                  <a:srgbClr val="800080"/>
                </a:highlight>
                <a:latin typeface="Courier New" pitchFamily="49" charset="0"/>
                <a:cs typeface="Courier New" pitchFamily="49" charset="0"/>
              </a:rPr>
              <a:t>…AAAATAGGTATTCTAATCGC</a:t>
            </a:r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  <a:latin typeface="Courier New" pitchFamily="49" charset="0"/>
                <a:cs typeface="Courier New" pitchFamily="49" charset="0"/>
              </a:rPr>
              <a:t>CCAG</a:t>
            </a:r>
            <a:r>
              <a:rPr lang="en-US" dirty="0">
                <a:solidFill>
                  <a:prstClr val="white"/>
                </a:solidFill>
                <a:highlight>
                  <a:srgbClr val="0000FF"/>
                </a:highlight>
                <a:latin typeface="Courier New" pitchFamily="49" charset="0"/>
                <a:cs typeface="Courier New" pitchFamily="49" charset="0"/>
              </a:rPr>
              <a:t>AATGGACTGCGAAAAATAGC…</a:t>
            </a:r>
            <a:endParaRPr lang="en-US" dirty="0">
              <a:solidFill>
                <a:schemeClr val="bg1"/>
              </a:solidFill>
              <a:highlight>
                <a:srgbClr val="808080"/>
              </a:highligh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6062FC-6F67-CB13-6554-E5061BC37DEA}"/>
              </a:ext>
            </a:extLst>
          </p:cNvPr>
          <p:cNvSpPr txBox="1"/>
          <p:nvPr/>
        </p:nvSpPr>
        <p:spPr>
          <a:xfrm>
            <a:off x="5138246" y="2779518"/>
            <a:ext cx="30700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5’…GGTCTC(N)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…3’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3’…CCAGAG(N)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…5’</a:t>
            </a:r>
          </a:p>
        </p:txBody>
      </p:sp>
    </p:spTree>
    <p:extLst>
      <p:ext uri="{BB962C8B-B14F-4D97-AF65-F5344CB8AC3E}">
        <p14:creationId xmlns:p14="http://schemas.microsoft.com/office/powerpoint/2010/main" val="643056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10" grpId="0"/>
      <p:bldP spid="11" grpId="0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44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 Anderson</dc:creator>
  <cp:lastModifiedBy>Chris Anderson</cp:lastModifiedBy>
  <cp:revision>1</cp:revision>
  <dcterms:created xsi:type="dcterms:W3CDTF">2025-04-14T03:32:31Z</dcterms:created>
  <dcterms:modified xsi:type="dcterms:W3CDTF">2025-04-14T03:35:00Z</dcterms:modified>
</cp:coreProperties>
</file>