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120" d="100"/>
          <a:sy n="120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336A-9B30-46E5-F4EB-DBB6CD77B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C624-9017-2CB0-775E-A020A5F2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4495-5499-C5C8-EB43-8859763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1235-E6E4-DDB8-D553-3773BAC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FA72-64CB-8313-7F49-66F14E63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AAF2-3C66-6F52-90FC-DFD7CF75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1C9D5-3513-51ED-0791-D2A3FE1C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EB49-EAAD-146C-3B96-6A4F86A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E4EF-EC04-AE18-882F-6C54EE91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05C0-4917-8BBC-B9FA-8FD2E841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8249-AAFA-5922-22B3-3F0BE796A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24B7-E57F-9DD6-A636-AEF9D1FE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4730-E391-518C-89D6-59605DA0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EB1B-0770-161E-39FE-50B1EF3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6DB2-81C3-0EFC-60E1-92C7EDF5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39F8-E163-D362-BC84-C247F0D4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4FCF-591C-F972-A6A7-7AAF0F9C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712F-EFF0-6DEC-4313-CC8AEC48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A323-7F86-C14C-9D01-B5030D70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73EC-D2FC-01E0-852B-D3CBFA8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765-40EC-45C1-D5A2-8881D13E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61F31-1028-604A-F4DC-EFC9A43E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F0E-4DC5-CAEC-53C0-B1A70006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535F-0825-3D71-B437-16531CEF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1D06-1E39-EA2D-AB4B-A338269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FF23-4BB3-31B5-1263-9B928B84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B74D-76D2-9ACE-36B9-F58580D7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2AC3-75AF-5AB6-D814-8B8428AF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1131-C985-F1FF-AA29-E0C2206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CC201-9C3E-63D8-4BF8-46B5998D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8225-8699-D065-2ADB-ECFA978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F4A1-2B58-1557-686C-54258A0D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9FB74-2324-C858-4403-305C1708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F0D0-5241-E336-2256-04D84733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C8FC5-5081-C84B-3EA2-4AA804DCE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E2F12-431F-A69C-69CF-35EF6F71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FC8FF-D03D-175E-380D-6D3EB891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0A823-D1F4-5644-8896-E017C917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341AB-CDE2-4640-E49E-5199506E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CA5B-471B-C48A-1011-58E64E5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B0F72-B7F3-2DBC-D406-BA72C176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7C79B-A64B-15A5-6F7F-B62936E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BABA-C56B-72FD-980E-E8CFAF8F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754CF-2A32-2BFB-D4F3-F1A6984D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FA4B0-9D99-4BC7-12E2-8E58CEA6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6B031-01C7-D011-092D-08FEF4B2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A1B-6D38-DC8E-86E8-157210F5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C0A9-B7BD-E98E-C4BD-3AA151BC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90435-ACBB-6AA9-DEF2-554D8912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B3B02-1793-2B23-CE1A-D1079255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34F0-E6B3-F41A-1B39-4E9BF8E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F09B1-C93A-D838-B87F-3C917FC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20E5-680B-6864-3B9B-5B466269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41C84-48EA-2BA7-2981-4804F427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41387-9B80-B6DF-BCFA-81B3CE83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7CDF-F7CA-8B40-828D-56FFD66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E6D1-E3AA-3FF8-88C4-E4E5625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D3D5-752F-404D-FCC8-488EF50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652B-72B6-AD46-D363-80ADA78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9ABF-CE9A-6593-0D91-26D15B4C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174E-38AB-EA5B-DA82-B3C6A3B3A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A7F3B-58E2-A640-8D1F-D87B8708F292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9E4A-7B93-D873-D457-C68D84EB3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A143-7B03-A648-6F43-F89A4E84E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34B96-19A3-F84C-8EC5-8D5A23EF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0A82BA8-05A0-39C8-D26F-69E008DC0F00}"/>
              </a:ext>
            </a:extLst>
          </p:cNvPr>
          <p:cNvSpPr txBox="1"/>
          <p:nvPr/>
        </p:nvSpPr>
        <p:spPr>
          <a:xfrm>
            <a:off x="1143000" y="3470564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…TTTTATCCATAAGATTAGCG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…AAAATAGGTATTCTAATCGC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4AA94-2D9B-02EC-C2B0-A9BA1874747D}"/>
              </a:ext>
            </a:extLst>
          </p:cNvPr>
          <p:cNvSpPr/>
          <p:nvPr/>
        </p:nvSpPr>
        <p:spPr>
          <a:xfrm>
            <a:off x="2388013" y="2070849"/>
            <a:ext cx="528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cactg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GGTCTC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gtgac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CCAGAG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B94D1-376E-AD3B-13F3-6D3B6351B7FB}"/>
              </a:ext>
            </a:extLst>
          </p:cNvPr>
          <p:cNvSpPr txBox="1"/>
          <p:nvPr/>
        </p:nvSpPr>
        <p:spPr>
          <a:xfrm>
            <a:off x="1143000" y="1232779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TTTTATCCATAAGATTAGCG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GAGACC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ccatg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AAAATAGGTATTCTAATCGC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CTCTGG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ggtac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58465-48EC-57BB-5210-3A43CF8281E7}"/>
              </a:ext>
            </a:extLst>
          </p:cNvPr>
          <p:cNvCxnSpPr/>
          <p:nvPr/>
        </p:nvCxnSpPr>
        <p:spPr>
          <a:xfrm rot="5400000">
            <a:off x="2951580" y="308877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B0F74-1E18-2EB5-5C34-E2932A06D651}"/>
              </a:ext>
            </a:extLst>
          </p:cNvPr>
          <p:cNvSpPr/>
          <p:nvPr/>
        </p:nvSpPr>
        <p:spPr>
          <a:xfrm>
            <a:off x="3235161" y="290489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Digest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CE329-71E5-988C-5067-DEAC71CDFABD}"/>
              </a:ext>
            </a:extLst>
          </p:cNvPr>
          <p:cNvCxnSpPr/>
          <p:nvPr/>
        </p:nvCxnSpPr>
        <p:spPr>
          <a:xfrm rot="5400000">
            <a:off x="2951580" y="522688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EBD49-B929-43DA-A8F8-FEA56B782835}"/>
              </a:ext>
            </a:extLst>
          </p:cNvPr>
          <p:cNvSpPr/>
          <p:nvPr/>
        </p:nvSpPr>
        <p:spPr>
          <a:xfrm>
            <a:off x="3235161" y="499907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E151F-F112-8F42-CB04-B1802FA59770}"/>
              </a:ext>
            </a:extLst>
          </p:cNvPr>
          <p:cNvSpPr/>
          <p:nvPr/>
        </p:nvSpPr>
        <p:spPr>
          <a:xfrm>
            <a:off x="3982978" y="4375049"/>
            <a:ext cx="3631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TTACCTGACGCTTTTTATCG…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95565-39D1-49EE-02B7-1CCE687C05BB}"/>
              </a:ext>
            </a:extLst>
          </p:cNvPr>
          <p:cNvSpPr txBox="1"/>
          <p:nvPr/>
        </p:nvSpPr>
        <p:spPr>
          <a:xfrm>
            <a:off x="1143000" y="5757141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…TTTTATCCATAAGATTAGCG</a:t>
            </a:r>
            <a:r>
              <a:rPr lang="en-US" dirty="0">
                <a:solidFill>
                  <a:prstClr val="white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>
                <a:solidFill>
                  <a:prstClr val="white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TTACCTGACGCTTTTTATCG…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…AAAATAGGTATTCTAATCGC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>
                <a:solidFill>
                  <a:prstClr val="white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AATGGACTGCGAAAAATAGC…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6EC16C-4DA7-E180-1483-AAEF7BE4481A}"/>
              </a:ext>
            </a:extLst>
          </p:cNvPr>
          <p:cNvSpPr txBox="1"/>
          <p:nvPr/>
        </p:nvSpPr>
        <p:spPr>
          <a:xfrm>
            <a:off x="5138246" y="2779518"/>
            <a:ext cx="3070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5’…GGTCTC(N)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…3’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3’…CCAGAG(N)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…5’</a:t>
            </a:r>
          </a:p>
        </p:txBody>
      </p:sp>
    </p:spTree>
    <p:extLst>
      <p:ext uri="{BB962C8B-B14F-4D97-AF65-F5344CB8AC3E}">
        <p14:creationId xmlns:p14="http://schemas.microsoft.com/office/powerpoint/2010/main" val="2531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8" grpId="0"/>
      <p:bldP spid="11" grpId="0"/>
      <p:bldP spid="17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Anderson</dc:creator>
  <cp:lastModifiedBy>Chris Anderson</cp:lastModifiedBy>
  <cp:revision>3</cp:revision>
  <dcterms:created xsi:type="dcterms:W3CDTF">2025-04-09T23:47:07Z</dcterms:created>
  <dcterms:modified xsi:type="dcterms:W3CDTF">2025-04-10T00:12:48Z</dcterms:modified>
</cp:coreProperties>
</file>