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8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>
        <p:scale>
          <a:sx n="180" d="100"/>
          <a:sy n="180" d="100"/>
        </p:scale>
        <p:origin x="72" y="-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0C1C-6BC4-23E1-73E3-F35D9D4CC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2D682-46CA-6CB9-68EF-454FA5976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BDA76-3BA9-FB6A-BCDD-E5AEEDAE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7AB-096A-7C42-A2B1-F03B90A9B427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2115D-842B-A55D-FF2C-17F814F7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3935-EA08-723E-C67F-CC6A58AD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22F3-A787-7F41-AE0D-19CC7142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1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A2183-CC0F-A8C7-DCE8-0227C5C6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38765-7ABC-369A-5C88-5430831EF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376B-8275-0E8D-C13B-5DC4C8E9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7AB-096A-7C42-A2B1-F03B90A9B427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D6D36-9EAA-91E0-11B3-7354DB38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E0817-CE81-7959-84DB-BC6DAB75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22F3-A787-7F41-AE0D-19CC7142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6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26397-650C-142A-2E43-6D7F9C59A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7CFB5-C415-62BE-B3B2-B452A8F5B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CA242-A3B2-423A-18C5-A94BE74C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7AB-096A-7C42-A2B1-F03B90A9B427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714A7-17BB-6CFE-14F5-2A986AB8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0D602-FCD4-C554-750E-32EA767E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22F3-A787-7F41-AE0D-19CC7142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3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BBAF-C8B8-23B8-165E-E822C137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C60FF-1844-2F62-4981-B17D139C3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185D9-7CEE-9E9D-028A-F7E62CB2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7AB-096A-7C42-A2B1-F03B90A9B427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C017B-37CC-5C66-0FCF-6C1C18FE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24F9E-FE82-BC46-8C55-927D6BDD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22F3-A787-7F41-AE0D-19CC7142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3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B3D4-2A79-E626-C772-D8AB50F8F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DB815-1A1F-138D-C8D0-C143EB9C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EBE30-965C-5DBE-1075-19BC41D4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7AB-096A-7C42-A2B1-F03B90A9B427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916E2-DBB4-98B8-EDD8-BBEC39C1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A2B2C-D413-7D81-2489-48259971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22F3-A787-7F41-AE0D-19CC7142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8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AD62-718D-C21D-8CB2-B865585F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29814-98AE-C6B2-B753-C611D4AEC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82885-F341-A847-ECF6-C0BC753D5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8C283-98A5-BB5A-E4AE-83E82EB2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7AB-096A-7C42-A2B1-F03B90A9B427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4D627-0397-DD4B-C89C-CF19418B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85F7B-52F3-B330-3155-9FF37E57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22F3-A787-7F41-AE0D-19CC7142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BD0C-4FFB-3D42-3239-34DF9119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078D3-BD17-8E32-8977-49917EA4B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4B5A1-B30B-F15B-6B31-86597B3DB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80306-8E95-FDCE-CB3E-98880CC02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42C6E-B1C3-645E-D850-0673B4FC3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19EFA5-CD40-505F-6E5F-0EC0A7AE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7AB-096A-7C42-A2B1-F03B90A9B427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1A7E4-A50A-8468-C74B-831B4AC6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28C5E-124D-F45C-BBF6-037E9379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22F3-A787-7F41-AE0D-19CC7142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1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7A72-488B-8AAA-4176-C0695F49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26F26-543A-0378-6255-73E13024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7AB-096A-7C42-A2B1-F03B90A9B427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205E2-37FF-D0D3-0908-D63B162F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84F4C-AC23-67B0-E731-9F32FB41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22F3-A787-7F41-AE0D-19CC7142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3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8D771-120F-F5BC-205F-964CF6B0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7AB-096A-7C42-A2B1-F03B90A9B427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1A77D-4113-28D5-B553-20B5FA57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C10CB-F85E-DEC4-B970-3338B025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22F3-A787-7F41-AE0D-19CC7142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0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1FDD-591F-E099-0742-E109ED609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12418-91AE-9640-73BA-C490F7618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34E64-F412-83DE-A701-B7F8D6CA9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1DAB4-D4F5-0A07-0D14-EC0B83C3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7AB-096A-7C42-A2B1-F03B90A9B427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8AFA5-44D6-9381-A1D2-187A73C8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43346-23F3-9C89-B6B2-2F3FF503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22F3-A787-7F41-AE0D-19CC7142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4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FE54-EF8B-361F-9AEF-494E9F36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AC49E-942F-3DA1-454A-DB1D40988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FD6D7-C397-764D-BF21-83381BA1C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A5CA3-9D8A-FFBD-8C85-7B091CAF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7AB-096A-7C42-A2B1-F03B90A9B427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9B060-77FF-4354-058C-6128FDF4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3CDB7-AB12-A0D6-8C55-06B62DFA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22F3-A787-7F41-AE0D-19CC7142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2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4A898-D335-F664-72A1-26F862DD9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91408-F598-9AA9-4E6E-9A1783D03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C6A9A-393B-6B8B-77CF-6CBEB1EEF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4DC7AB-096A-7C42-A2B1-F03B90A9B427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0EFD6-7BB2-64D6-88D2-4E72E2292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15EE2-3FA1-B21C-ECB8-93CEA20F7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3222F3-A787-7F41-AE0D-19CC7142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B44B39-41B5-9B07-5D19-6DE26C3B0B1D}"/>
              </a:ext>
            </a:extLst>
          </p:cNvPr>
          <p:cNvSpPr/>
          <p:nvPr/>
        </p:nvSpPr>
        <p:spPr>
          <a:xfrm>
            <a:off x="4393768" y="3246960"/>
            <a:ext cx="1619573" cy="1409123"/>
          </a:xfrm>
          <a:prstGeom prst="rect">
            <a:avLst/>
          </a:prstGeom>
          <a:solidFill>
            <a:srgbClr val="628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43BDE-67E8-F9C7-DFC4-31E85A54E17D}"/>
              </a:ext>
            </a:extLst>
          </p:cNvPr>
          <p:cNvSpPr txBox="1"/>
          <p:nvPr/>
        </p:nvSpPr>
        <p:spPr>
          <a:xfrm>
            <a:off x="3048000" y="324696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ATGCCCACCGGAAGGTGCTGTCTGGGTTCATAA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  P  T  G  R  C  C  L  G  S  *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ATGCCCACC------------CTGGGTTCATAA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  P  T              L  G  S  *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252FC-5193-69D1-A698-EE309395DEC2}"/>
              </a:ext>
            </a:extLst>
          </p:cNvPr>
          <p:cNvSpPr txBox="1"/>
          <p:nvPr/>
        </p:nvSpPr>
        <p:spPr>
          <a:xfrm>
            <a:off x="2180897" y="3246960"/>
            <a:ext cx="867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</a:p>
          <a:p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6862F8-D5F8-F030-E100-4DA36922E3EC}"/>
              </a:ext>
            </a:extLst>
          </p:cNvPr>
          <p:cNvSpPr/>
          <p:nvPr/>
        </p:nvSpPr>
        <p:spPr>
          <a:xfrm>
            <a:off x="5181601" y="1090113"/>
            <a:ext cx="420414" cy="1409123"/>
          </a:xfrm>
          <a:prstGeom prst="rect">
            <a:avLst/>
          </a:prstGeom>
          <a:solidFill>
            <a:srgbClr val="628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60FF2-709C-B87C-E7ED-3B79B9F13835}"/>
              </a:ext>
            </a:extLst>
          </p:cNvPr>
          <p:cNvSpPr txBox="1"/>
          <p:nvPr/>
        </p:nvSpPr>
        <p:spPr>
          <a:xfrm>
            <a:off x="3048000" y="1090114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ATGCCCACCGGAAGGTGCTGTCTGGGTTCATAA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  P  T  G  R  C  C  L  G  S  *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ATGCCCACCGGAAGGTGATGTCTGGGTTCATAA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  P  T  G  R  *  C  L  G  S  *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CA3A0-3807-9297-8965-F90979045A36}"/>
              </a:ext>
            </a:extLst>
          </p:cNvPr>
          <p:cNvSpPr txBox="1"/>
          <p:nvPr/>
        </p:nvSpPr>
        <p:spPr>
          <a:xfrm>
            <a:off x="2180897" y="1090113"/>
            <a:ext cx="867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</a:p>
          <a:p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68929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A0DCC67-51C6-841E-D1E6-DC057EE60A63}"/>
              </a:ext>
            </a:extLst>
          </p:cNvPr>
          <p:cNvSpPr/>
          <p:nvPr/>
        </p:nvSpPr>
        <p:spPr>
          <a:xfrm>
            <a:off x="633984" y="2121408"/>
            <a:ext cx="7668768" cy="2633472"/>
          </a:xfrm>
          <a:prstGeom prst="roundRect">
            <a:avLst>
              <a:gd name="adj" fmla="val 60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9A3E6-4530-2EB3-16FD-68A694226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472" y="2727730"/>
            <a:ext cx="2464054" cy="1904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39E6CB-EC77-1BA9-2629-DA508D5E3456}"/>
              </a:ext>
            </a:extLst>
          </p:cNvPr>
          <p:cNvSpPr txBox="1"/>
          <p:nvPr/>
        </p:nvSpPr>
        <p:spPr>
          <a:xfrm>
            <a:off x="5910493" y="2218944"/>
            <a:ext cx="220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⚠️ Mixed Template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65E17B-5752-8470-96C6-6D4410CC7FFF}"/>
              </a:ext>
            </a:extLst>
          </p:cNvPr>
          <p:cNvSpPr txBox="1"/>
          <p:nvPr/>
        </p:nvSpPr>
        <p:spPr>
          <a:xfrm>
            <a:off x="633984" y="2218944"/>
            <a:ext cx="27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✅ High-Quality Read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AEA378-547A-E585-0116-701CBCC89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28" y="2727730"/>
            <a:ext cx="2101148" cy="1927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9CE866-28F7-D0E2-A964-23755C1A2B81}"/>
              </a:ext>
            </a:extLst>
          </p:cNvPr>
          <p:cNvSpPr txBox="1"/>
          <p:nvPr/>
        </p:nvSpPr>
        <p:spPr>
          <a:xfrm>
            <a:off x="3151632" y="2218944"/>
            <a:ext cx="27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⚠️ Low-Quality Signal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B9B34D-36FD-E460-1D18-CA2F681B7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100" y="2750694"/>
            <a:ext cx="2104131" cy="1881431"/>
          </a:xfrm>
          <a:prstGeom prst="rect">
            <a:avLst/>
          </a:prstGeom>
        </p:spPr>
      </p:pic>
      <p:sp>
        <p:nvSpPr>
          <p:cNvPr id="16" name="Left Bracket 15">
            <a:extLst>
              <a:ext uri="{FF2B5EF4-FFF2-40B4-BE49-F238E27FC236}">
                <a16:creationId xmlns:a16="http://schemas.microsoft.com/office/drawing/2014/main" id="{0AD2A4AA-3434-DE92-0C6A-031E0B49156F}"/>
              </a:ext>
            </a:extLst>
          </p:cNvPr>
          <p:cNvSpPr/>
          <p:nvPr/>
        </p:nvSpPr>
        <p:spPr>
          <a:xfrm rot="16200000">
            <a:off x="7408280" y="2345320"/>
            <a:ext cx="70781" cy="140371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0A92A2-CBCB-6EC8-FC9C-628EB7F3935D}"/>
              </a:ext>
            </a:extLst>
          </p:cNvPr>
          <p:cNvSpPr txBox="1"/>
          <p:nvPr/>
        </p:nvSpPr>
        <p:spPr>
          <a:xfrm>
            <a:off x="6666321" y="3047174"/>
            <a:ext cx="14792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Two signals present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69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66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Anderson</dc:creator>
  <cp:lastModifiedBy>Chris Anderson</cp:lastModifiedBy>
  <cp:revision>3</cp:revision>
  <dcterms:created xsi:type="dcterms:W3CDTF">2025-04-24T16:30:51Z</dcterms:created>
  <dcterms:modified xsi:type="dcterms:W3CDTF">2025-04-25T14:26:09Z</dcterms:modified>
</cp:coreProperties>
</file>