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8F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4"/>
  </p:normalViewPr>
  <p:slideViewPr>
    <p:cSldViewPr snapToGrid="0">
      <p:cViewPr>
        <p:scale>
          <a:sx n="135" d="100"/>
          <a:sy n="135" d="100"/>
        </p:scale>
        <p:origin x="144" y="-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90C1C-6BC4-23E1-73E3-F35D9D4CC1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2D682-46CA-6CB9-68EF-454FA5976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BDA76-3BA9-FB6A-BCDD-E5AEEDAEA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C7AB-096A-7C42-A2B1-F03B90A9B427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2115D-842B-A55D-FF2C-17F814F7B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73935-EA08-723E-C67F-CC6A58ADD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222F3-A787-7F41-AE0D-19CC71424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10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A2183-CC0F-A8C7-DCE8-0227C5C62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538765-7ABC-369A-5C88-5430831EF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E376B-8275-0E8D-C13B-5DC4C8E92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C7AB-096A-7C42-A2B1-F03B90A9B427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D6D36-9EAA-91E0-11B3-7354DB38E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E0817-CE81-7959-84DB-BC6DAB752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222F3-A787-7F41-AE0D-19CC71424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68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326397-650C-142A-2E43-6D7F9C59A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B7CFB5-C415-62BE-B3B2-B452A8F5B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CA242-A3B2-423A-18C5-A94BE74C3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C7AB-096A-7C42-A2B1-F03B90A9B427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714A7-17BB-6CFE-14F5-2A986AB83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0D602-FCD4-C554-750E-32EA767EB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222F3-A787-7F41-AE0D-19CC71424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38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9BBAF-C8B8-23B8-165E-E822C1370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C60FF-1844-2F62-4981-B17D139C3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185D9-7CEE-9E9D-028A-F7E62CB2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C7AB-096A-7C42-A2B1-F03B90A9B427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C017B-37CC-5C66-0FCF-6C1C18FE2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24F9E-FE82-BC46-8C55-927D6BDDE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222F3-A787-7F41-AE0D-19CC71424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3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6B3D4-2A79-E626-C772-D8AB50F8F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DB815-1A1F-138D-C8D0-C143EB9C2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EBE30-965C-5DBE-1075-19BC41D4E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C7AB-096A-7C42-A2B1-F03B90A9B427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916E2-DBB4-98B8-EDD8-BBEC39C13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A2B2C-D413-7D81-2489-48259971D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222F3-A787-7F41-AE0D-19CC71424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8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9AD62-718D-C21D-8CB2-B865585FA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29814-98AE-C6B2-B753-C611D4AEC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282885-F341-A847-ECF6-C0BC753D5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8C283-98A5-BB5A-E4AE-83E82EB2C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C7AB-096A-7C42-A2B1-F03B90A9B427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4D627-0397-DD4B-C89C-CF19418B9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85F7B-52F3-B330-3155-9FF37E577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222F3-A787-7F41-AE0D-19CC71424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2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0BD0C-4FFB-3D42-3239-34DF91191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078D3-BD17-8E32-8977-49917EA4B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4B5A1-B30B-F15B-6B31-86597B3DB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480306-8E95-FDCE-CB3E-98880CC028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442C6E-B1C3-645E-D850-0673B4FC3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19EFA5-CD40-505F-6E5F-0EC0A7AE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C7AB-096A-7C42-A2B1-F03B90A9B427}" type="datetimeFigureOut">
              <a:rPr lang="en-US" smtClean="0"/>
              <a:t>4/24/25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01A7E4-A50A-8468-C74B-831B4AC64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A28C5E-124D-F45C-BBF6-037E93799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222F3-A787-7F41-AE0D-19CC71424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10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47A72-488B-8AAA-4176-C0695F49E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26F26-543A-0378-6255-73E130248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C7AB-096A-7C42-A2B1-F03B90A9B427}" type="datetimeFigureOut">
              <a:rPr lang="en-US" smtClean="0"/>
              <a:t>4/24/25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5205E2-37FF-D0D3-0908-D63B162F4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484F4C-AC23-67B0-E731-9F32FB412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222F3-A787-7F41-AE0D-19CC71424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35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78D771-120F-F5BC-205F-964CF6B07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C7AB-096A-7C42-A2B1-F03B90A9B427}" type="datetimeFigureOut">
              <a:rPr lang="en-US" smtClean="0"/>
              <a:t>4/24/25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F1A77D-4113-28D5-B553-20B5FA57C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C10CB-F85E-DEC4-B970-3338B025D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222F3-A787-7F41-AE0D-19CC71424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04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51FDD-591F-E099-0742-E109ED609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12418-91AE-9640-73BA-C490F7618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34E64-F412-83DE-A701-B7F8D6CA9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1DAB4-D4F5-0A07-0D14-EC0B83C32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C7AB-096A-7C42-A2B1-F03B90A9B427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8AFA5-44D6-9381-A1D2-187A73C8C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43346-23F3-9C89-B6B2-2F3FF503E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222F3-A787-7F41-AE0D-19CC71424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45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FE54-EF8B-361F-9AEF-494E9F36A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0AC49E-942F-3DA1-454A-DB1D409882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7FD6D7-C397-764D-BF21-83381BA1C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A5CA3-9D8A-FFBD-8C85-7B091CAF8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C7AB-096A-7C42-A2B1-F03B90A9B427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9B060-77FF-4354-058C-6128FDF40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3CDB7-AB12-A0D6-8C55-06B62DFAF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222F3-A787-7F41-AE0D-19CC71424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2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24A898-D335-F664-72A1-26F862DD9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91408-F598-9AA9-4E6E-9A1783D03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C6A9A-393B-6B8B-77CF-6CBEB1EEF4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4DC7AB-096A-7C42-A2B1-F03B90A9B427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0EFD6-7BB2-64D6-88D2-4E72E2292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15EE2-3FA1-B21C-ECB8-93CEA20F7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3222F3-A787-7F41-AE0D-19CC71424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4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BB44B39-41B5-9B07-5D19-6DE26C3B0B1D}"/>
              </a:ext>
            </a:extLst>
          </p:cNvPr>
          <p:cNvSpPr/>
          <p:nvPr/>
        </p:nvSpPr>
        <p:spPr>
          <a:xfrm>
            <a:off x="4393768" y="3246960"/>
            <a:ext cx="1619573" cy="1409123"/>
          </a:xfrm>
          <a:prstGeom prst="rect">
            <a:avLst/>
          </a:prstGeom>
          <a:solidFill>
            <a:srgbClr val="628FB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643BDE-67E8-F9C7-DFC4-31E85A54E17D}"/>
              </a:ext>
            </a:extLst>
          </p:cNvPr>
          <p:cNvSpPr txBox="1"/>
          <p:nvPr/>
        </p:nvSpPr>
        <p:spPr>
          <a:xfrm>
            <a:off x="3048000" y="3246961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ATGCCCACCGGAAGGTGCTGTCTGGGTTCATAA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  P  T  G  R  C  C  L  G  S  *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ATGCCCACC------------CTGGGTTCATAA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  P  T              L  G  S  *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A252FC-5193-69D1-A698-EE309395DEC2}"/>
              </a:ext>
            </a:extLst>
          </p:cNvPr>
          <p:cNvSpPr txBox="1"/>
          <p:nvPr/>
        </p:nvSpPr>
        <p:spPr>
          <a:xfrm>
            <a:off x="2180897" y="3246960"/>
            <a:ext cx="8671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</a:p>
          <a:p>
            <a:endParaRPr lang="en-US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6862F8-D5F8-F030-E100-4DA36922E3EC}"/>
              </a:ext>
            </a:extLst>
          </p:cNvPr>
          <p:cNvSpPr/>
          <p:nvPr/>
        </p:nvSpPr>
        <p:spPr>
          <a:xfrm>
            <a:off x="5181601" y="1090113"/>
            <a:ext cx="420414" cy="1409123"/>
          </a:xfrm>
          <a:prstGeom prst="rect">
            <a:avLst/>
          </a:prstGeom>
          <a:solidFill>
            <a:srgbClr val="628FB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160FF2-709C-B87C-E7ED-3B79B9F13835}"/>
              </a:ext>
            </a:extLst>
          </p:cNvPr>
          <p:cNvSpPr txBox="1"/>
          <p:nvPr/>
        </p:nvSpPr>
        <p:spPr>
          <a:xfrm>
            <a:off x="3048000" y="1090114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ATGCCCACCGGAAGGTGCTGTCTGGGTTCATAA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  P  T  G  R  C  C  L  G  S  *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ATGCCCACCGGAAGGTGATGTCTGGGTTCATAA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  P  T  G  R  *  C  L  G  S  *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CA3A0-3807-9297-8965-F90979045A36}"/>
              </a:ext>
            </a:extLst>
          </p:cNvPr>
          <p:cNvSpPr txBox="1"/>
          <p:nvPr/>
        </p:nvSpPr>
        <p:spPr>
          <a:xfrm>
            <a:off x="2180897" y="1090113"/>
            <a:ext cx="8671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</a:p>
          <a:p>
            <a:endParaRPr lang="en-US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689296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99A3E6-4530-2EB3-16FD-68A694226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272" y="2727730"/>
            <a:ext cx="2464054" cy="19043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39E6CB-EC77-1BA9-2629-DA508D5E3456}"/>
              </a:ext>
            </a:extLst>
          </p:cNvPr>
          <p:cNvSpPr txBox="1"/>
          <p:nvPr/>
        </p:nvSpPr>
        <p:spPr>
          <a:xfrm>
            <a:off x="6243574" y="2218944"/>
            <a:ext cx="220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⚠️ Mixed Template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65E17B-5752-8470-96C6-6D4410CC7FFF}"/>
              </a:ext>
            </a:extLst>
          </p:cNvPr>
          <p:cNvSpPr txBox="1"/>
          <p:nvPr/>
        </p:nvSpPr>
        <p:spPr>
          <a:xfrm>
            <a:off x="633984" y="2218944"/>
            <a:ext cx="270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✅ High-Quality Read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AEA378-547A-E585-0116-701CBCC89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028" y="2727730"/>
            <a:ext cx="2101148" cy="19273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9CE866-28F7-D0E2-A964-23755C1A2B81}"/>
              </a:ext>
            </a:extLst>
          </p:cNvPr>
          <p:cNvSpPr txBox="1"/>
          <p:nvPr/>
        </p:nvSpPr>
        <p:spPr>
          <a:xfrm>
            <a:off x="3395472" y="2218944"/>
            <a:ext cx="270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⚠️ Low-Quality Signal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B9B34D-36FD-E460-1D18-CA2F681B7E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940" y="2750694"/>
            <a:ext cx="2104131" cy="188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697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63</Words>
  <Application>Microsoft Macintosh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Courier New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 Anderson</dc:creator>
  <cp:lastModifiedBy>Chris Anderson</cp:lastModifiedBy>
  <cp:revision>2</cp:revision>
  <dcterms:created xsi:type="dcterms:W3CDTF">2025-04-24T16:30:51Z</dcterms:created>
  <dcterms:modified xsi:type="dcterms:W3CDTF">2025-04-24T17:20:01Z</dcterms:modified>
</cp:coreProperties>
</file>