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C5R7updmB2nfxq9CDCdkBy1UQ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penSans-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Can imagine trying to find key or hidden treasure, in room 71, cabinet, in this box etc. can keep making things more and more specific etc (when make mapping to folder structure, could make unlimited folders). </a:t>
            </a:r>
            <a:endParaRPr/>
          </a:p>
          <a:p>
            <a:pPr indent="-317500" lvl="0" marL="457200" rtl="0" algn="l">
              <a:lnSpc>
                <a:spcPct val="100000"/>
              </a:lnSpc>
              <a:spcBef>
                <a:spcPts val="0"/>
              </a:spcBef>
              <a:spcAft>
                <a:spcPts val="0"/>
              </a:spcAft>
              <a:buSzPts val="1400"/>
              <a:buChar char="●"/>
            </a:pPr>
            <a:r>
              <a:rPr lang="en"/>
              <a:t>Not enough to give file name, room 73 meaningful in dwinelle, not at UC Berkeley level </a:t>
            </a:r>
            <a:endParaRPr/>
          </a:p>
          <a:p>
            <a:pPr indent="-317500" lvl="0" marL="457200" rtl="0" algn="l">
              <a:lnSpc>
                <a:spcPct val="100000"/>
              </a:lnSpc>
              <a:spcBef>
                <a:spcPts val="0"/>
              </a:spcBef>
              <a:spcAft>
                <a:spcPts val="0"/>
              </a:spcAft>
              <a:buSzPts val="1400"/>
              <a:buChar char="●"/>
            </a:pPr>
            <a:r>
              <a:rPr lang="en"/>
              <a:t>Different people have different file structures, if someone is taking the same class and they are at UCLA, and you tell them it is in room 75 of Dwinelle hall, they won’t be able to find it, because it’s located somewhere else for them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Can imagine trying to find key or hidden treasure, in room 71, cabinet, in this box etc. can keep making things more and more specific etc (when make mapping to folder structure, could make unlimited folders). </a:t>
            </a:r>
            <a:endParaRPr/>
          </a:p>
          <a:p>
            <a:pPr indent="-317500" lvl="0" marL="457200" rtl="0" algn="l">
              <a:lnSpc>
                <a:spcPct val="100000"/>
              </a:lnSpc>
              <a:spcBef>
                <a:spcPts val="0"/>
              </a:spcBef>
              <a:spcAft>
                <a:spcPts val="0"/>
              </a:spcAft>
              <a:buSzPts val="1400"/>
              <a:buChar char="●"/>
            </a:pPr>
            <a:r>
              <a:rPr lang="en"/>
              <a:t>Not enough to give file name, room 73 meaningful in dwinelle, not at UC Berkeley level </a:t>
            </a:r>
            <a:endParaRPr/>
          </a:p>
          <a:p>
            <a:pPr indent="-317500" lvl="0" marL="457200" rtl="0" algn="l">
              <a:lnSpc>
                <a:spcPct val="100000"/>
              </a:lnSpc>
              <a:spcBef>
                <a:spcPts val="0"/>
              </a:spcBef>
              <a:spcAft>
                <a:spcPts val="0"/>
              </a:spcAft>
              <a:buSzPts val="1400"/>
              <a:buChar char="●"/>
            </a:pPr>
            <a:r>
              <a:rPr lang="en"/>
              <a:t>Different people have different file structures, if someone is taking the same class and they are at UCLA, and you tell them it is in room 75 of Dwinelle hall, they won’t be able to find it, because it’s located somewhere else for them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Can imagine trying to find key or hidden treasure, in room 71, cabinet, in this box etc. can keep making things more and more specific etc (when make mapping to folder structure, could make unlimited folders). </a:t>
            </a:r>
            <a:endParaRPr/>
          </a:p>
          <a:p>
            <a:pPr indent="-317500" lvl="0" marL="457200" rtl="0" algn="l">
              <a:lnSpc>
                <a:spcPct val="100000"/>
              </a:lnSpc>
              <a:spcBef>
                <a:spcPts val="0"/>
              </a:spcBef>
              <a:spcAft>
                <a:spcPts val="0"/>
              </a:spcAft>
              <a:buSzPts val="1400"/>
              <a:buChar char="-"/>
            </a:pPr>
            <a:r>
              <a:rPr lang="en"/>
              <a:t>Not enough to give file name, room 73 is only meaningful information when Dwinelle Hall is specified, not at UC Berkeley level </a:t>
            </a:r>
            <a:endParaRPr/>
          </a:p>
          <a:p>
            <a:pPr indent="-317500" lvl="0" marL="457200" rtl="0" algn="l">
              <a:lnSpc>
                <a:spcPct val="100000"/>
              </a:lnSpc>
              <a:spcBef>
                <a:spcPts val="0"/>
              </a:spcBef>
              <a:spcAft>
                <a:spcPts val="0"/>
              </a:spcAft>
              <a:buSzPts val="1400"/>
              <a:buChar char="-"/>
            </a:pPr>
            <a:r>
              <a:rPr lang="en"/>
              <a:t>Different people have different file structures, if someone is taking the same class and they are at UCLA, and you tell them it is in room 75 of Dwinelle Hall, they won’t be able to find it, because it’s located somewhere else for them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Important to know where you are loading data relative to where your script is, where R thinks where you are.</a:t>
            </a:r>
            <a:endParaRPr/>
          </a:p>
          <a:p>
            <a:pPr indent="-317500" lvl="0" marL="457200" rtl="0" algn="l">
              <a:lnSpc>
                <a:spcPct val="100000"/>
              </a:lnSpc>
              <a:spcBef>
                <a:spcPts val="0"/>
              </a:spcBef>
              <a:spcAft>
                <a:spcPts val="0"/>
              </a:spcAft>
              <a:buSzPts val="1400"/>
              <a:buChar char="-"/>
            </a:pPr>
            <a:r>
              <a:rPr lang="en"/>
              <a:t>Need to tell R where to look. That’s what working directory is where R assumes you want to load your data, output any new files. </a:t>
            </a:r>
            <a:endParaRPr/>
          </a:p>
          <a:p>
            <a:pPr indent="-317500" lvl="1" marL="914400" rtl="0" algn="l">
              <a:lnSpc>
                <a:spcPct val="100000"/>
              </a:lnSpc>
              <a:spcBef>
                <a:spcPts val="0"/>
              </a:spcBef>
              <a:spcAft>
                <a:spcPts val="0"/>
              </a:spcAft>
              <a:buSzPts val="1400"/>
              <a:buChar char="-"/>
            </a:pPr>
            <a:r>
              <a:rPr lang="en"/>
              <a:t>More specifically, R will tell you that the file doesn’t exist. You know that the file DOES exist, but since it isn’t in the exact place that R expected to find it, it basically doesn’t.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We mentioned not using spaces last week - this will save you from headaches in the future, so get into the practice now :)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Take a few minutes to organize your file structure like this and get more snacks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Willa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If a file is outside of your working directory, R won’t know how to handle this unless you specify how to</a:t>
            </a:r>
            <a:endParaRPr/>
          </a:p>
          <a:p>
            <a:pPr indent="-317500" lvl="1" marL="914400" rtl="0" algn="l">
              <a:lnSpc>
                <a:spcPct val="100000"/>
              </a:lnSpc>
              <a:spcBef>
                <a:spcPts val="0"/>
              </a:spcBef>
              <a:spcAft>
                <a:spcPts val="0"/>
              </a:spcAft>
              <a:buSzPts val="1400"/>
              <a:buChar char="-"/>
            </a:pPr>
            <a:r>
              <a:rPr lang="en"/>
              <a:t>It’s easiest to keep all relevant files IN your working directory </a:t>
            </a:r>
            <a:endParaRPr/>
          </a:p>
          <a:p>
            <a:pPr indent="-317500" lvl="1" marL="914400" rtl="0" algn="l">
              <a:lnSpc>
                <a:spcPct val="100000"/>
              </a:lnSpc>
              <a:spcBef>
                <a:spcPts val="0"/>
              </a:spcBef>
              <a:spcAft>
                <a:spcPts val="0"/>
              </a:spcAft>
              <a:buSzPts val="1400"/>
              <a:buChar char="-"/>
            </a:pPr>
            <a:r>
              <a:rPr lang="en"/>
              <a:t>There are other advantages to this structure</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0" name="Google Shape;120;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Can imagine trying to find key or hidden treasure, in room 71, cabinet, in this box etc. can keep making things more and more specific etc (when make mapping to folder structure, could make unlimited folders). </a:t>
            </a:r>
            <a:endParaRPr/>
          </a:p>
          <a:p>
            <a:pPr indent="-317500" lvl="0" marL="457200" rtl="0" algn="l">
              <a:lnSpc>
                <a:spcPct val="100000"/>
              </a:lnSpc>
              <a:spcBef>
                <a:spcPts val="0"/>
              </a:spcBef>
              <a:spcAft>
                <a:spcPts val="0"/>
              </a:spcAft>
              <a:buSzPts val="1400"/>
              <a:buChar char="●"/>
            </a:pPr>
            <a:r>
              <a:rPr lang="en"/>
              <a:t>Not enough to give file name, room 73 meaningful in dwinelle, not at UC Berkeley level </a:t>
            </a:r>
            <a:endParaRPr/>
          </a:p>
          <a:p>
            <a:pPr indent="-317500" lvl="0" marL="457200" rtl="0" algn="l">
              <a:lnSpc>
                <a:spcPct val="100000"/>
              </a:lnSpc>
              <a:spcBef>
                <a:spcPts val="0"/>
              </a:spcBef>
              <a:spcAft>
                <a:spcPts val="0"/>
              </a:spcAft>
              <a:buSzPts val="1400"/>
              <a:buChar char="●"/>
            </a:pPr>
            <a:r>
              <a:rPr lang="en"/>
              <a:t>Different people have different file structures, if someone is taking the same class and they are at UCLA, and you tell them it is in room 75 of Dwinelle hall, they won’t be able to find it, because it’s located somewhere else for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1"/>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 name="Shape 55"/>
        <p:cNvGrpSpPr/>
        <p:nvPr/>
      </p:nvGrpSpPr>
      <p:grpSpPr>
        <a:xfrm>
          <a:off x="0" y="0"/>
          <a:ext cx="0" cy="0"/>
          <a:chOff x="0" y="0"/>
          <a:chExt cx="0" cy="0"/>
        </a:xfrm>
      </p:grpSpPr>
      <p:sp>
        <p:nvSpPr>
          <p:cNvPr id="56" name="Google Shape;56;p33"/>
          <p:cNvSpPr txBox="1"/>
          <p:nvPr>
            <p:ph type="title"/>
          </p:nvPr>
        </p:nvSpPr>
        <p:spPr>
          <a:xfrm>
            <a:off x="457200" y="231553"/>
            <a:ext cx="7766100" cy="862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C28220"/>
              </a:buClr>
              <a:buSzPts val="2800"/>
              <a:buFont typeface="Georgia"/>
              <a:buNone/>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7" name="Google Shape;57;p33"/>
          <p:cNvSpPr txBox="1"/>
          <p:nvPr>
            <p:ph idx="1" type="body"/>
          </p:nvPr>
        </p:nvSpPr>
        <p:spPr>
          <a:xfrm>
            <a:off x="457200" y="1512694"/>
            <a:ext cx="7740600" cy="2467500"/>
          </a:xfrm>
          <a:prstGeom prst="rect">
            <a:avLst/>
          </a:prstGeom>
          <a:noFill/>
          <a:ln>
            <a:noFill/>
          </a:ln>
        </p:spPr>
        <p:txBody>
          <a:bodyPr anchorCtr="0" anchor="t" bIns="45700" lIns="91425" spcFirstLastPara="1" rIns="91425" wrap="square" tIns="45700">
            <a:noAutofit/>
          </a:bodyPr>
          <a:lstStyle>
            <a:lvl1pPr indent="-342900" lvl="0" marL="457200" algn="l">
              <a:lnSpc>
                <a:spcPct val="115000"/>
              </a:lnSpc>
              <a:spcBef>
                <a:spcPts val="360"/>
              </a:spcBef>
              <a:spcAft>
                <a:spcPts val="0"/>
              </a:spcAft>
              <a:buClr>
                <a:srgbClr val="2D637F"/>
              </a:buClr>
              <a:buSzPts val="1800"/>
              <a:buChar char="●"/>
              <a:defRPr/>
            </a:lvl1pPr>
            <a:lvl2pPr indent="-342900" lvl="1" marL="914400" algn="l">
              <a:lnSpc>
                <a:spcPct val="115000"/>
              </a:lnSpc>
              <a:spcBef>
                <a:spcPts val="1600"/>
              </a:spcBef>
              <a:spcAft>
                <a:spcPts val="0"/>
              </a:spcAft>
              <a:buClr>
                <a:srgbClr val="2D637F"/>
              </a:buClr>
              <a:buSzPts val="1800"/>
              <a:buChar char="○"/>
              <a:defRPr/>
            </a:lvl2pPr>
            <a:lvl3pPr indent="-342900" lvl="2" marL="1371600" algn="l">
              <a:lnSpc>
                <a:spcPct val="115000"/>
              </a:lnSpc>
              <a:spcBef>
                <a:spcPts val="1600"/>
              </a:spcBef>
              <a:spcAft>
                <a:spcPts val="0"/>
              </a:spcAft>
              <a:buClr>
                <a:srgbClr val="2D637F"/>
              </a:buClr>
              <a:buSzPts val="1800"/>
              <a:buChar char="■"/>
              <a:defRPr/>
            </a:lvl3pPr>
            <a:lvl4pPr indent="-342900" lvl="3" marL="1828800" algn="l">
              <a:lnSpc>
                <a:spcPct val="115000"/>
              </a:lnSpc>
              <a:spcBef>
                <a:spcPts val="1600"/>
              </a:spcBef>
              <a:spcAft>
                <a:spcPts val="0"/>
              </a:spcAft>
              <a:buClr>
                <a:srgbClr val="2D637F"/>
              </a:buClr>
              <a:buSzPts val="1800"/>
              <a:buChar char="●"/>
              <a:defRPr/>
            </a:lvl4pPr>
            <a:lvl5pPr indent="-342900" lvl="4" marL="2286000" algn="l">
              <a:lnSpc>
                <a:spcPct val="115000"/>
              </a:lnSpc>
              <a:spcBef>
                <a:spcPts val="1600"/>
              </a:spcBef>
              <a:spcAft>
                <a:spcPts val="0"/>
              </a:spcAft>
              <a:buClr>
                <a:srgbClr val="2D637F"/>
              </a:buClr>
              <a:buSzPts val="1800"/>
              <a:buChar char="○"/>
              <a:defRPr/>
            </a:lvl5pPr>
            <a:lvl6pPr indent="-342900" lvl="5" marL="2743200" algn="l">
              <a:lnSpc>
                <a:spcPct val="115000"/>
              </a:lnSpc>
              <a:spcBef>
                <a:spcPts val="1600"/>
              </a:spcBef>
              <a:spcAft>
                <a:spcPts val="0"/>
              </a:spcAft>
              <a:buClr>
                <a:schemeClr val="dk1"/>
              </a:buClr>
              <a:buSzPts val="1800"/>
              <a:buChar char="■"/>
              <a:defRPr/>
            </a:lvl6pPr>
            <a:lvl7pPr indent="-342900" lvl="6" marL="3200400" algn="l">
              <a:lnSpc>
                <a:spcPct val="115000"/>
              </a:lnSpc>
              <a:spcBef>
                <a:spcPts val="1600"/>
              </a:spcBef>
              <a:spcAft>
                <a:spcPts val="0"/>
              </a:spcAft>
              <a:buClr>
                <a:schemeClr val="dk1"/>
              </a:buClr>
              <a:buSzPts val="1800"/>
              <a:buChar char="●"/>
              <a:defRPr/>
            </a:lvl7pPr>
            <a:lvl8pPr indent="-342900" lvl="7" marL="3657600" algn="l">
              <a:lnSpc>
                <a:spcPct val="115000"/>
              </a:lnSpc>
              <a:spcBef>
                <a:spcPts val="1600"/>
              </a:spcBef>
              <a:spcAft>
                <a:spcPts val="0"/>
              </a:spcAft>
              <a:buClr>
                <a:schemeClr val="dk1"/>
              </a:buClr>
              <a:buSzPts val="1800"/>
              <a:buChar char="○"/>
              <a:defRPr/>
            </a:lvl8pPr>
            <a:lvl9pPr indent="-342900" lvl="8" marL="4114800" algn="l">
              <a:lnSpc>
                <a:spcPct val="115000"/>
              </a:lnSpc>
              <a:spcBef>
                <a:spcPts val="1600"/>
              </a:spcBef>
              <a:spcAft>
                <a:spcPts val="1600"/>
              </a:spcAft>
              <a:buClr>
                <a:schemeClr val="dk1"/>
              </a:buClr>
              <a:buSzPts val="1800"/>
              <a:buChar char="■"/>
              <a:defRPr/>
            </a:lvl9pPr>
          </a:lstStyle>
          <a:p/>
        </p:txBody>
      </p:sp>
      <p:sp>
        <p:nvSpPr>
          <p:cNvPr id="58" name="Google Shape;58;p33"/>
          <p:cNvSpPr txBox="1"/>
          <p:nvPr>
            <p:ph idx="12" type="sldNum"/>
          </p:nvPr>
        </p:nvSpPr>
        <p:spPr>
          <a:xfrm>
            <a:off x="8548759" y="484017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7" name="Shape 17"/>
        <p:cNvGrpSpPr/>
        <p:nvPr/>
      </p:nvGrpSpPr>
      <p:grpSpPr>
        <a:xfrm>
          <a:off x="0" y="0"/>
          <a:ext cx="0" cy="0"/>
          <a:chOff x="0" y="0"/>
          <a:chExt cx="0" cy="0"/>
        </a:xfrm>
      </p:grpSpPr>
      <p:sp>
        <p:nvSpPr>
          <p:cNvPr id="18" name="Google Shape;18;p23"/>
          <p:cNvSpPr txBox="1"/>
          <p:nvPr>
            <p:ph type="title"/>
          </p:nvPr>
        </p:nvSpPr>
        <p:spPr>
          <a:xfrm>
            <a:off x="457201" y="211322"/>
            <a:ext cx="7464300" cy="8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C28220"/>
              </a:buClr>
              <a:buSzPts val="3000"/>
              <a:buFont typeface="Georgia"/>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3"/>
          <p:cNvSpPr txBox="1"/>
          <p:nvPr>
            <p:ph idx="1" type="body"/>
          </p:nvPr>
        </p:nvSpPr>
        <p:spPr>
          <a:xfrm>
            <a:off x="457201" y="1378333"/>
            <a:ext cx="3717900" cy="2783400"/>
          </a:xfrm>
          <a:prstGeom prst="rect">
            <a:avLst/>
          </a:prstGeom>
          <a:noFill/>
          <a:ln>
            <a:noFill/>
          </a:ln>
        </p:spPr>
        <p:txBody>
          <a:bodyPr anchorCtr="0" anchor="t" bIns="45700" lIns="91425" spcFirstLastPara="1" rIns="91425" wrap="square" tIns="45700">
            <a:noAutofit/>
          </a:bodyPr>
          <a:lstStyle>
            <a:lvl1pPr indent="-317500" lvl="0" marL="457200" algn="l">
              <a:lnSpc>
                <a:spcPct val="115000"/>
              </a:lnSpc>
              <a:spcBef>
                <a:spcPts val="440"/>
              </a:spcBef>
              <a:spcAft>
                <a:spcPts val="0"/>
              </a:spcAft>
              <a:buClr>
                <a:srgbClr val="2D637F"/>
              </a:buClr>
              <a:buSzPts val="1400"/>
              <a:buChar char="●"/>
              <a:defRPr sz="1400"/>
            </a:lvl1pPr>
            <a:lvl2pPr indent="-317500" lvl="1" marL="914400" algn="l">
              <a:lnSpc>
                <a:spcPct val="115000"/>
              </a:lnSpc>
              <a:spcBef>
                <a:spcPts val="1600"/>
              </a:spcBef>
              <a:spcAft>
                <a:spcPts val="0"/>
              </a:spcAft>
              <a:buClr>
                <a:srgbClr val="2D637F"/>
              </a:buClr>
              <a:buSzPts val="1400"/>
              <a:buChar char="○"/>
              <a:defRPr sz="1400"/>
            </a:lvl2pPr>
            <a:lvl3pPr indent="-317500" lvl="2" marL="1371600" algn="l">
              <a:lnSpc>
                <a:spcPct val="115000"/>
              </a:lnSpc>
              <a:spcBef>
                <a:spcPts val="1600"/>
              </a:spcBef>
              <a:spcAft>
                <a:spcPts val="0"/>
              </a:spcAft>
              <a:buClr>
                <a:srgbClr val="2D637F"/>
              </a:buClr>
              <a:buSzPts val="1400"/>
              <a:buChar char="■"/>
              <a:defRPr sz="1400"/>
            </a:lvl3pPr>
            <a:lvl4pPr indent="-317500" lvl="3" marL="1828800" algn="l">
              <a:lnSpc>
                <a:spcPct val="115000"/>
              </a:lnSpc>
              <a:spcBef>
                <a:spcPts val="1600"/>
              </a:spcBef>
              <a:spcAft>
                <a:spcPts val="0"/>
              </a:spcAft>
              <a:buClr>
                <a:srgbClr val="2D637F"/>
              </a:buClr>
              <a:buSzPts val="1400"/>
              <a:buChar char="●"/>
              <a:defRPr sz="1400"/>
            </a:lvl4pPr>
            <a:lvl5pPr indent="-317500" lvl="4" marL="2286000" algn="l">
              <a:lnSpc>
                <a:spcPct val="115000"/>
              </a:lnSpc>
              <a:spcBef>
                <a:spcPts val="1600"/>
              </a:spcBef>
              <a:spcAft>
                <a:spcPts val="0"/>
              </a:spcAft>
              <a:buClr>
                <a:srgbClr val="2D637F"/>
              </a:buClr>
              <a:buSzPts val="1400"/>
              <a:buChar char="○"/>
              <a:defRPr/>
            </a:lvl5pPr>
            <a:lvl6pPr indent="-317500" lvl="5" marL="2743200" algn="l">
              <a:lnSpc>
                <a:spcPct val="115000"/>
              </a:lnSpc>
              <a:spcBef>
                <a:spcPts val="1600"/>
              </a:spcBef>
              <a:spcAft>
                <a:spcPts val="0"/>
              </a:spcAft>
              <a:buClr>
                <a:schemeClr val="dk1"/>
              </a:buClr>
              <a:buSzPts val="1400"/>
              <a:buChar char="■"/>
              <a:defRPr sz="1400"/>
            </a:lvl6pPr>
            <a:lvl7pPr indent="-317500" lvl="6" marL="3200400" algn="l">
              <a:lnSpc>
                <a:spcPct val="115000"/>
              </a:lnSpc>
              <a:spcBef>
                <a:spcPts val="1600"/>
              </a:spcBef>
              <a:spcAft>
                <a:spcPts val="0"/>
              </a:spcAft>
              <a:buClr>
                <a:schemeClr val="dk1"/>
              </a:buClr>
              <a:buSzPts val="1400"/>
              <a:buChar char="●"/>
              <a:defRPr sz="1400"/>
            </a:lvl7pPr>
            <a:lvl8pPr indent="-317500" lvl="7" marL="3657600" algn="l">
              <a:lnSpc>
                <a:spcPct val="115000"/>
              </a:lnSpc>
              <a:spcBef>
                <a:spcPts val="1600"/>
              </a:spcBef>
              <a:spcAft>
                <a:spcPts val="0"/>
              </a:spcAft>
              <a:buClr>
                <a:schemeClr val="dk1"/>
              </a:buClr>
              <a:buSzPts val="1400"/>
              <a:buChar char="○"/>
              <a:defRPr sz="1400"/>
            </a:lvl8pPr>
            <a:lvl9pPr indent="-317500" lvl="8" marL="4114800" algn="l">
              <a:lnSpc>
                <a:spcPct val="115000"/>
              </a:lnSpc>
              <a:spcBef>
                <a:spcPts val="1600"/>
              </a:spcBef>
              <a:spcAft>
                <a:spcPts val="1600"/>
              </a:spcAft>
              <a:buClr>
                <a:schemeClr val="dk1"/>
              </a:buClr>
              <a:buSzPts val="1400"/>
              <a:buChar char="■"/>
              <a:defRPr sz="1400"/>
            </a:lvl9pPr>
          </a:lstStyle>
          <a:p/>
        </p:txBody>
      </p:sp>
      <p:sp>
        <p:nvSpPr>
          <p:cNvPr id="20" name="Google Shape;20;p23"/>
          <p:cNvSpPr txBox="1"/>
          <p:nvPr>
            <p:ph idx="2" type="body"/>
          </p:nvPr>
        </p:nvSpPr>
        <p:spPr>
          <a:xfrm>
            <a:off x="4175125" y="1378333"/>
            <a:ext cx="3746400" cy="2783400"/>
          </a:xfrm>
          <a:prstGeom prst="rect">
            <a:avLst/>
          </a:prstGeom>
          <a:noFill/>
          <a:ln>
            <a:noFill/>
          </a:ln>
        </p:spPr>
        <p:txBody>
          <a:bodyPr anchorCtr="0" anchor="t" bIns="45700" lIns="91425" spcFirstLastPara="1" rIns="91425" wrap="square" tIns="45700">
            <a:noAutofit/>
          </a:bodyPr>
          <a:lstStyle>
            <a:lvl1pPr indent="-317500" lvl="0" marL="457200" algn="l">
              <a:lnSpc>
                <a:spcPct val="115000"/>
              </a:lnSpc>
              <a:spcBef>
                <a:spcPts val="440"/>
              </a:spcBef>
              <a:spcAft>
                <a:spcPts val="0"/>
              </a:spcAft>
              <a:buClr>
                <a:srgbClr val="2D637F"/>
              </a:buClr>
              <a:buSzPts val="1400"/>
              <a:buChar char="●"/>
              <a:defRPr sz="1400">
                <a:solidFill>
                  <a:srgbClr val="2D637F"/>
                </a:solidFill>
              </a:defRPr>
            </a:lvl1pPr>
            <a:lvl2pPr indent="-317500" lvl="1" marL="914400" algn="l">
              <a:lnSpc>
                <a:spcPct val="115000"/>
              </a:lnSpc>
              <a:spcBef>
                <a:spcPts val="1600"/>
              </a:spcBef>
              <a:spcAft>
                <a:spcPts val="0"/>
              </a:spcAft>
              <a:buClr>
                <a:srgbClr val="2D637F"/>
              </a:buClr>
              <a:buSzPts val="1400"/>
              <a:buChar char="○"/>
              <a:defRPr sz="1400">
                <a:solidFill>
                  <a:srgbClr val="2D637F"/>
                </a:solidFill>
              </a:defRPr>
            </a:lvl2pPr>
            <a:lvl3pPr indent="-317500" lvl="2" marL="1371600" algn="l">
              <a:lnSpc>
                <a:spcPct val="115000"/>
              </a:lnSpc>
              <a:spcBef>
                <a:spcPts val="1600"/>
              </a:spcBef>
              <a:spcAft>
                <a:spcPts val="0"/>
              </a:spcAft>
              <a:buClr>
                <a:srgbClr val="2D637F"/>
              </a:buClr>
              <a:buSzPts val="1400"/>
              <a:buChar char="■"/>
              <a:defRPr sz="1400">
                <a:solidFill>
                  <a:srgbClr val="2D637F"/>
                </a:solidFill>
              </a:defRPr>
            </a:lvl3pPr>
            <a:lvl4pPr indent="-317500" lvl="3" marL="1828800" algn="l">
              <a:lnSpc>
                <a:spcPct val="115000"/>
              </a:lnSpc>
              <a:spcBef>
                <a:spcPts val="1600"/>
              </a:spcBef>
              <a:spcAft>
                <a:spcPts val="0"/>
              </a:spcAft>
              <a:buClr>
                <a:srgbClr val="2D637F"/>
              </a:buClr>
              <a:buSzPts val="1400"/>
              <a:buChar char="●"/>
              <a:defRPr sz="1400">
                <a:solidFill>
                  <a:srgbClr val="2D637F"/>
                </a:solidFill>
              </a:defRPr>
            </a:lvl4pPr>
            <a:lvl5pPr indent="-317500" lvl="4" marL="2286000" algn="l">
              <a:lnSpc>
                <a:spcPct val="115000"/>
              </a:lnSpc>
              <a:spcBef>
                <a:spcPts val="1600"/>
              </a:spcBef>
              <a:spcAft>
                <a:spcPts val="0"/>
              </a:spcAft>
              <a:buClr>
                <a:srgbClr val="2D637F"/>
              </a:buClr>
              <a:buSzPts val="1400"/>
              <a:buChar char="○"/>
              <a:defRPr>
                <a:solidFill>
                  <a:srgbClr val="2D637F"/>
                </a:solidFill>
              </a:defRPr>
            </a:lvl5pPr>
            <a:lvl6pPr indent="-317500" lvl="5" marL="2743200" algn="l">
              <a:lnSpc>
                <a:spcPct val="115000"/>
              </a:lnSpc>
              <a:spcBef>
                <a:spcPts val="1600"/>
              </a:spcBef>
              <a:spcAft>
                <a:spcPts val="0"/>
              </a:spcAft>
              <a:buClr>
                <a:schemeClr val="dk1"/>
              </a:buClr>
              <a:buSzPts val="1400"/>
              <a:buChar char="■"/>
              <a:defRPr sz="1400"/>
            </a:lvl6pPr>
            <a:lvl7pPr indent="-317500" lvl="6" marL="3200400" algn="l">
              <a:lnSpc>
                <a:spcPct val="115000"/>
              </a:lnSpc>
              <a:spcBef>
                <a:spcPts val="1600"/>
              </a:spcBef>
              <a:spcAft>
                <a:spcPts val="0"/>
              </a:spcAft>
              <a:buClr>
                <a:schemeClr val="dk1"/>
              </a:buClr>
              <a:buSzPts val="1400"/>
              <a:buChar char="●"/>
              <a:defRPr sz="1400"/>
            </a:lvl7pPr>
            <a:lvl8pPr indent="-317500" lvl="7" marL="3657600" algn="l">
              <a:lnSpc>
                <a:spcPct val="115000"/>
              </a:lnSpc>
              <a:spcBef>
                <a:spcPts val="1600"/>
              </a:spcBef>
              <a:spcAft>
                <a:spcPts val="0"/>
              </a:spcAft>
              <a:buClr>
                <a:schemeClr val="dk1"/>
              </a:buClr>
              <a:buSzPts val="1400"/>
              <a:buChar char="○"/>
              <a:defRPr sz="1400"/>
            </a:lvl8pPr>
            <a:lvl9pPr indent="-317500" lvl="8" marL="4114800" algn="l">
              <a:lnSpc>
                <a:spcPct val="115000"/>
              </a:lnSpc>
              <a:spcBef>
                <a:spcPts val="1600"/>
              </a:spcBef>
              <a:spcAft>
                <a:spcPts val="1600"/>
              </a:spcAft>
              <a:buClr>
                <a:schemeClr val="dk1"/>
              </a:buClr>
              <a:buSzPts val="1400"/>
              <a:buChar char="■"/>
              <a:defRPr sz="1400"/>
            </a:lvl9pPr>
          </a:lstStyle>
          <a:p/>
        </p:txBody>
      </p:sp>
      <p:sp>
        <p:nvSpPr>
          <p:cNvPr id="21" name="Google Shape;21;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25"/>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6"/>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9" name="Google Shape;3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5" name="Google Shape;4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bookdown.org/ndphillips/YaRrr/the-working-directory.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Warm-up</a:t>
            </a:r>
            <a:endParaRPr/>
          </a:p>
        </p:txBody>
      </p:sp>
      <p:sp>
        <p:nvSpPr>
          <p:cNvPr id="64" name="Google Shape;64;p1"/>
          <p:cNvSpPr txBox="1"/>
          <p:nvPr>
            <p:ph idx="1" type="body"/>
          </p:nvPr>
        </p:nvSpPr>
        <p:spPr>
          <a:xfrm>
            <a:off x="311700" y="1078733"/>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Make a new R script</a:t>
            </a:r>
            <a:endParaRPr/>
          </a:p>
          <a:p>
            <a:pPr indent="-323850" lvl="1" marL="914400" rtl="0" algn="l">
              <a:lnSpc>
                <a:spcPct val="115000"/>
              </a:lnSpc>
              <a:spcBef>
                <a:spcPts val="0"/>
              </a:spcBef>
              <a:spcAft>
                <a:spcPts val="0"/>
              </a:spcAft>
              <a:buSzPts val="1500"/>
              <a:buAutoNum type="alphaLcPeriod"/>
            </a:pPr>
            <a:r>
              <a:rPr lang="en" sz="1500"/>
              <a:t>Save it to your computer and name it “week2_warmup”</a:t>
            </a:r>
            <a:endParaRPr sz="1500"/>
          </a:p>
          <a:p>
            <a:pPr indent="-323850" lvl="1" marL="914400" rtl="0" algn="l">
              <a:lnSpc>
                <a:spcPct val="115000"/>
              </a:lnSpc>
              <a:spcBef>
                <a:spcPts val="0"/>
              </a:spcBef>
              <a:spcAft>
                <a:spcPts val="0"/>
              </a:spcAft>
              <a:buSzPts val="1500"/>
              <a:buAutoNum type="alphaLcPeriod"/>
            </a:pPr>
            <a:r>
              <a:rPr lang="en" sz="1500"/>
              <a:t>Add a comment with the title of the script, the date, and your name</a:t>
            </a:r>
            <a:endParaRPr sz="1500"/>
          </a:p>
          <a:p>
            <a:pPr indent="-342900" lvl="0" marL="457200" rtl="0" algn="l">
              <a:lnSpc>
                <a:spcPct val="115000"/>
              </a:lnSpc>
              <a:spcBef>
                <a:spcPts val="1000"/>
              </a:spcBef>
              <a:spcAft>
                <a:spcPts val="0"/>
              </a:spcAft>
              <a:buSzPts val="1800"/>
              <a:buAutoNum type="arabicPeriod"/>
            </a:pPr>
            <a:r>
              <a:rPr lang="en"/>
              <a:t>Create three different vectors, each with 5 items</a:t>
            </a:r>
            <a:endParaRPr/>
          </a:p>
          <a:p>
            <a:pPr indent="-323850" lvl="1" marL="914400" rtl="0" algn="l">
              <a:lnSpc>
                <a:spcPct val="115000"/>
              </a:lnSpc>
              <a:spcBef>
                <a:spcPts val="0"/>
              </a:spcBef>
              <a:spcAft>
                <a:spcPts val="0"/>
              </a:spcAft>
              <a:buSzPts val="1500"/>
              <a:buAutoNum type="alphaLcPeriod"/>
            </a:pPr>
            <a:r>
              <a:rPr lang="en" sz="1500"/>
              <a:t>Vector called “pid” with 5 participant id numbers</a:t>
            </a:r>
            <a:endParaRPr sz="1500"/>
          </a:p>
          <a:p>
            <a:pPr indent="-323850" lvl="1" marL="914400" rtl="0" algn="l">
              <a:lnSpc>
                <a:spcPct val="115000"/>
              </a:lnSpc>
              <a:spcBef>
                <a:spcPts val="0"/>
              </a:spcBef>
              <a:spcAft>
                <a:spcPts val="0"/>
              </a:spcAft>
              <a:buSzPts val="1500"/>
              <a:buAutoNum type="alphaLcPeriod"/>
            </a:pPr>
            <a:r>
              <a:rPr lang="en" sz="1500"/>
              <a:t>Vector called “ages” with 5 ages of participants</a:t>
            </a:r>
            <a:endParaRPr sz="1500"/>
          </a:p>
          <a:p>
            <a:pPr indent="-323850" lvl="1" marL="914400" rtl="0" algn="l">
              <a:lnSpc>
                <a:spcPct val="115000"/>
              </a:lnSpc>
              <a:spcBef>
                <a:spcPts val="0"/>
              </a:spcBef>
              <a:spcAft>
                <a:spcPts val="0"/>
              </a:spcAft>
              <a:buSzPts val="1500"/>
              <a:buAutoNum type="alphaLcPeriod"/>
            </a:pPr>
            <a:r>
              <a:rPr lang="en" sz="1500"/>
              <a:t>Vector called “condition” with the condition of each participant, either cond1, cond2, or control. </a:t>
            </a:r>
            <a:endParaRPr sz="1500"/>
          </a:p>
          <a:p>
            <a:pPr indent="-342900" lvl="0" marL="457200" rtl="0" algn="l">
              <a:lnSpc>
                <a:spcPct val="115000"/>
              </a:lnSpc>
              <a:spcBef>
                <a:spcPts val="1000"/>
              </a:spcBef>
              <a:spcAft>
                <a:spcPts val="0"/>
              </a:spcAft>
              <a:buSzPts val="1800"/>
              <a:buAutoNum type="arabicPeriod"/>
            </a:pPr>
            <a:r>
              <a:rPr lang="en"/>
              <a:t>Make the condition vector into a factor</a:t>
            </a:r>
            <a:endParaRPr/>
          </a:p>
          <a:p>
            <a:pPr indent="-342900" lvl="0" marL="457200" rtl="0" algn="l">
              <a:lnSpc>
                <a:spcPct val="115000"/>
              </a:lnSpc>
              <a:spcBef>
                <a:spcPts val="0"/>
              </a:spcBef>
              <a:spcAft>
                <a:spcPts val="0"/>
              </a:spcAft>
              <a:buSzPts val="1800"/>
              <a:buAutoNum type="arabicPeriod"/>
            </a:pPr>
            <a:r>
              <a:rPr lang="en"/>
              <a:t>Run length(pid). What does it tell you?</a:t>
            </a:r>
            <a:endParaRPr/>
          </a:p>
        </p:txBody>
      </p:sp>
      <p:sp>
        <p:nvSpPr>
          <p:cNvPr id="65" name="Google Shape;65;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6" name="Google Shape;66;p1"/>
          <p:cNvSpPr txBox="1"/>
          <p:nvPr/>
        </p:nvSpPr>
        <p:spPr>
          <a:xfrm>
            <a:off x="6075750" y="444652"/>
            <a:ext cx="23967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Open Sans"/>
                <a:ea typeface="Open Sans"/>
                <a:cs typeface="Open Sans"/>
                <a:sym typeface="Open Sans"/>
              </a:rPr>
              <a:t>5:00-5:10</a:t>
            </a:r>
            <a:endParaRPr b="1" i="0" sz="2000" u="none" cap="none" strike="noStrike">
              <a:solidFill>
                <a:srgbClr val="000000"/>
              </a:solidFill>
              <a:latin typeface="Open Sans"/>
              <a:ea typeface="Open Sans"/>
              <a:cs typeface="Open Sans"/>
              <a:sym typeface="Open Sans"/>
            </a:endParaRPr>
          </a:p>
        </p:txBody>
      </p:sp>
      <p:sp>
        <p:nvSpPr>
          <p:cNvPr id="67" name="Google Shape;67;p1"/>
          <p:cNvSpPr txBox="1"/>
          <p:nvPr/>
        </p:nvSpPr>
        <p:spPr>
          <a:xfrm>
            <a:off x="6204450" y="3594940"/>
            <a:ext cx="28167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Open Sans"/>
                <a:ea typeface="Open Sans"/>
                <a:cs typeface="Open Sans"/>
                <a:sym typeface="Open Sans"/>
              </a:rPr>
              <a:t>Extra time?</a:t>
            </a:r>
            <a:r>
              <a:rPr b="0" i="0" lang="en" sz="1400" u="none" cap="none" strike="noStrike">
                <a:solidFill>
                  <a:srgbClr val="000000"/>
                </a:solidFill>
                <a:latin typeface="Open Sans"/>
                <a:ea typeface="Open Sans"/>
                <a:cs typeface="Open Sans"/>
                <a:sym typeface="Open Sans"/>
              </a:rPr>
              <a:t> </a:t>
            </a:r>
            <a:r>
              <a:rPr b="0" i="0" lang="en" sz="1800" u="none" cap="none" strike="noStrike">
                <a:solidFill>
                  <a:schemeClr val="dk2"/>
                </a:solidFill>
                <a:latin typeface="Open Sans"/>
                <a:ea typeface="Open Sans"/>
                <a:cs typeface="Open Sans"/>
                <a:sym typeface="Open Sans"/>
              </a:rPr>
              <a:t>Download this week’s materials</a:t>
            </a:r>
            <a:r>
              <a:rPr lang="en" sz="1800">
                <a:solidFill>
                  <a:schemeClr val="dk2"/>
                </a:solidFill>
                <a:latin typeface="Open Sans"/>
                <a:ea typeface="Open Sans"/>
                <a:cs typeface="Open Sans"/>
                <a:sym typeface="Open Sans"/>
              </a:rPr>
              <a:t> from the course site!</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311700" y="129028"/>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These have a </a:t>
            </a:r>
            <a:r>
              <a:rPr b="1" lang="en"/>
              <a:t>NESTED STRUCTURE</a:t>
            </a:r>
            <a:endParaRPr/>
          </a:p>
        </p:txBody>
      </p:sp>
      <p:sp>
        <p:nvSpPr>
          <p:cNvPr id="207" name="Google Shape;207;p10"/>
          <p:cNvSpPr/>
          <p:nvPr/>
        </p:nvSpPr>
        <p:spPr>
          <a:xfrm>
            <a:off x="3215362" y="702641"/>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Arial"/>
                <a:ea typeface="Arial"/>
                <a:cs typeface="Arial"/>
                <a:sym typeface="Arial"/>
              </a:rPr>
              <a:t>UC Berkeley</a:t>
            </a:r>
            <a:endParaRPr b="0" i="0" sz="1400" u="none" cap="none" strike="noStrike">
              <a:solidFill>
                <a:srgbClr val="000000"/>
              </a:solidFill>
              <a:latin typeface="Arial"/>
              <a:ea typeface="Arial"/>
              <a:cs typeface="Arial"/>
              <a:sym typeface="Arial"/>
            </a:endParaRPr>
          </a:p>
        </p:txBody>
      </p:sp>
      <p:cxnSp>
        <p:nvCxnSpPr>
          <p:cNvPr id="208" name="Google Shape;208;p10"/>
          <p:cNvCxnSpPr/>
          <p:nvPr/>
        </p:nvCxnSpPr>
        <p:spPr>
          <a:xfrm>
            <a:off x="2742112" y="1534678"/>
            <a:ext cx="3747000" cy="0"/>
          </a:xfrm>
          <a:prstGeom prst="straightConnector1">
            <a:avLst/>
          </a:prstGeom>
          <a:noFill/>
          <a:ln cap="flat" cmpd="sng" w="38100">
            <a:solidFill>
              <a:schemeClr val="dk1"/>
            </a:solidFill>
            <a:prstDash val="solid"/>
            <a:round/>
            <a:headEnd len="sm" w="sm" type="none"/>
            <a:tailEnd len="sm" w="sm" type="none"/>
          </a:ln>
        </p:spPr>
      </p:cxnSp>
      <p:cxnSp>
        <p:nvCxnSpPr>
          <p:cNvPr id="209" name="Google Shape;209;p10"/>
          <p:cNvCxnSpPr>
            <a:stCxn id="207" idx="2"/>
          </p:cNvCxnSpPr>
          <p:nvPr/>
        </p:nvCxnSpPr>
        <p:spPr>
          <a:xfrm>
            <a:off x="4375612" y="1274741"/>
            <a:ext cx="0" cy="259800"/>
          </a:xfrm>
          <a:prstGeom prst="straightConnector1">
            <a:avLst/>
          </a:prstGeom>
          <a:noFill/>
          <a:ln cap="flat" cmpd="sng" w="38100">
            <a:solidFill>
              <a:schemeClr val="dk1"/>
            </a:solidFill>
            <a:prstDash val="solid"/>
            <a:round/>
            <a:headEnd len="sm" w="sm" type="none"/>
            <a:tailEnd len="sm" w="sm" type="none"/>
          </a:ln>
        </p:spPr>
      </p:cxnSp>
      <p:sp>
        <p:nvSpPr>
          <p:cNvPr id="210" name="Google Shape;210;p10"/>
          <p:cNvSpPr/>
          <p:nvPr/>
        </p:nvSpPr>
        <p:spPr>
          <a:xfrm>
            <a:off x="1581907" y="1813968"/>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Building 1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(e.g., Dwinelle)</a:t>
            </a:r>
            <a:endParaRPr b="0" i="0" sz="1400" u="none" cap="none" strike="noStrike">
              <a:solidFill>
                <a:srgbClr val="000000"/>
              </a:solidFill>
              <a:latin typeface="Arial"/>
              <a:ea typeface="Arial"/>
              <a:cs typeface="Arial"/>
              <a:sym typeface="Arial"/>
            </a:endParaRPr>
          </a:p>
        </p:txBody>
      </p:sp>
      <p:sp>
        <p:nvSpPr>
          <p:cNvPr id="211" name="Google Shape;211;p10"/>
          <p:cNvSpPr/>
          <p:nvPr/>
        </p:nvSpPr>
        <p:spPr>
          <a:xfrm>
            <a:off x="5328771" y="1815686"/>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Building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(e.g., BWW)</a:t>
            </a:r>
            <a:endParaRPr b="0" i="0" sz="1400" u="none" cap="none" strike="noStrike">
              <a:solidFill>
                <a:srgbClr val="000000"/>
              </a:solidFill>
              <a:latin typeface="Arial"/>
              <a:ea typeface="Arial"/>
              <a:cs typeface="Arial"/>
              <a:sym typeface="Arial"/>
            </a:endParaRPr>
          </a:p>
        </p:txBody>
      </p:sp>
      <p:cxnSp>
        <p:nvCxnSpPr>
          <p:cNvPr id="212" name="Google Shape;212;p10"/>
          <p:cNvCxnSpPr/>
          <p:nvPr/>
        </p:nvCxnSpPr>
        <p:spPr>
          <a:xfrm>
            <a:off x="6488977" y="1518052"/>
            <a:ext cx="0" cy="259800"/>
          </a:xfrm>
          <a:prstGeom prst="straightConnector1">
            <a:avLst/>
          </a:prstGeom>
          <a:noFill/>
          <a:ln cap="flat" cmpd="sng" w="38100">
            <a:solidFill>
              <a:schemeClr val="dk1"/>
            </a:solidFill>
            <a:prstDash val="solid"/>
            <a:round/>
            <a:headEnd len="sm" w="sm" type="none"/>
            <a:tailEnd len="sm" w="sm" type="none"/>
          </a:ln>
        </p:spPr>
      </p:cxnSp>
      <p:cxnSp>
        <p:nvCxnSpPr>
          <p:cNvPr id="213" name="Google Shape;213;p10"/>
          <p:cNvCxnSpPr/>
          <p:nvPr/>
        </p:nvCxnSpPr>
        <p:spPr>
          <a:xfrm>
            <a:off x="2742114" y="1527372"/>
            <a:ext cx="0" cy="259800"/>
          </a:xfrm>
          <a:prstGeom prst="straightConnector1">
            <a:avLst/>
          </a:prstGeom>
          <a:noFill/>
          <a:ln cap="flat" cmpd="sng" w="38100">
            <a:solidFill>
              <a:schemeClr val="dk1"/>
            </a:solidFill>
            <a:prstDash val="solid"/>
            <a:round/>
            <a:headEnd len="sm" w="sm" type="none"/>
            <a:tailEnd len="sm" w="sm" type="none"/>
          </a:ln>
        </p:spPr>
      </p:cxnSp>
      <p:cxnSp>
        <p:nvCxnSpPr>
          <p:cNvPr id="214" name="Google Shape;214;p10"/>
          <p:cNvCxnSpPr/>
          <p:nvPr/>
        </p:nvCxnSpPr>
        <p:spPr>
          <a:xfrm>
            <a:off x="1942013" y="2654521"/>
            <a:ext cx="1600200" cy="0"/>
          </a:xfrm>
          <a:prstGeom prst="straightConnector1">
            <a:avLst/>
          </a:prstGeom>
          <a:noFill/>
          <a:ln cap="flat" cmpd="sng" w="38100">
            <a:solidFill>
              <a:schemeClr val="dk1"/>
            </a:solidFill>
            <a:prstDash val="solid"/>
            <a:round/>
            <a:headEnd len="sm" w="sm" type="none"/>
            <a:tailEnd len="sm" w="sm" type="none"/>
          </a:ln>
        </p:spPr>
      </p:cxnSp>
      <p:cxnSp>
        <p:nvCxnSpPr>
          <p:cNvPr id="215" name="Google Shape;215;p10"/>
          <p:cNvCxnSpPr/>
          <p:nvPr/>
        </p:nvCxnSpPr>
        <p:spPr>
          <a:xfrm>
            <a:off x="2742113" y="2394599"/>
            <a:ext cx="0" cy="259800"/>
          </a:xfrm>
          <a:prstGeom prst="straightConnector1">
            <a:avLst/>
          </a:prstGeom>
          <a:noFill/>
          <a:ln cap="flat" cmpd="sng" w="38100">
            <a:solidFill>
              <a:schemeClr val="dk1"/>
            </a:solidFill>
            <a:prstDash val="solid"/>
            <a:round/>
            <a:headEnd len="sm" w="sm" type="none"/>
            <a:tailEnd len="sm" w="sm" type="none"/>
          </a:ln>
        </p:spPr>
      </p:cxnSp>
      <p:cxnSp>
        <p:nvCxnSpPr>
          <p:cNvPr id="216" name="Google Shape;216;p10"/>
          <p:cNvCxnSpPr/>
          <p:nvPr/>
        </p:nvCxnSpPr>
        <p:spPr>
          <a:xfrm>
            <a:off x="2742113" y="2633885"/>
            <a:ext cx="0" cy="259800"/>
          </a:xfrm>
          <a:prstGeom prst="straightConnector1">
            <a:avLst/>
          </a:prstGeom>
          <a:noFill/>
          <a:ln cap="flat" cmpd="sng" w="38100">
            <a:solidFill>
              <a:schemeClr val="dk1"/>
            </a:solidFill>
            <a:prstDash val="solid"/>
            <a:round/>
            <a:headEnd len="sm" w="sm" type="none"/>
            <a:tailEnd len="sm" w="sm" type="none"/>
          </a:ln>
        </p:spPr>
      </p:cxnSp>
      <p:cxnSp>
        <p:nvCxnSpPr>
          <p:cNvPr id="217" name="Google Shape;217;p10"/>
          <p:cNvCxnSpPr/>
          <p:nvPr/>
        </p:nvCxnSpPr>
        <p:spPr>
          <a:xfrm>
            <a:off x="1942013" y="2641979"/>
            <a:ext cx="0" cy="259800"/>
          </a:xfrm>
          <a:prstGeom prst="straightConnector1">
            <a:avLst/>
          </a:prstGeom>
          <a:noFill/>
          <a:ln cap="flat" cmpd="sng" w="38100">
            <a:solidFill>
              <a:schemeClr val="dk1"/>
            </a:solidFill>
            <a:prstDash val="solid"/>
            <a:round/>
            <a:headEnd len="sm" w="sm" type="none"/>
            <a:tailEnd len="sm" w="sm" type="none"/>
          </a:ln>
        </p:spPr>
      </p:cxnSp>
      <p:cxnSp>
        <p:nvCxnSpPr>
          <p:cNvPr id="218" name="Google Shape;218;p10"/>
          <p:cNvCxnSpPr/>
          <p:nvPr/>
        </p:nvCxnSpPr>
        <p:spPr>
          <a:xfrm>
            <a:off x="3542213" y="2641979"/>
            <a:ext cx="0" cy="259800"/>
          </a:xfrm>
          <a:prstGeom prst="straightConnector1">
            <a:avLst/>
          </a:prstGeom>
          <a:noFill/>
          <a:ln cap="flat" cmpd="sng" w="38100">
            <a:solidFill>
              <a:schemeClr val="dk1"/>
            </a:solidFill>
            <a:prstDash val="solid"/>
            <a:round/>
            <a:headEnd len="sm" w="sm" type="none"/>
            <a:tailEnd len="sm" w="sm" type="none"/>
          </a:ln>
        </p:spPr>
      </p:cxnSp>
      <p:sp>
        <p:nvSpPr>
          <p:cNvPr id="219" name="Google Shape;219;p10"/>
          <p:cNvSpPr/>
          <p:nvPr/>
        </p:nvSpPr>
        <p:spPr>
          <a:xfrm>
            <a:off x="1283688" y="2893587"/>
            <a:ext cx="1033200" cy="3330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Basement</a:t>
            </a:r>
            <a:endParaRPr b="0" i="0" sz="1400" u="none" cap="none" strike="noStrike">
              <a:solidFill>
                <a:srgbClr val="000000"/>
              </a:solidFill>
              <a:latin typeface="Arial"/>
              <a:ea typeface="Arial"/>
              <a:cs typeface="Arial"/>
              <a:sym typeface="Arial"/>
            </a:endParaRPr>
          </a:p>
        </p:txBody>
      </p:sp>
      <p:sp>
        <p:nvSpPr>
          <p:cNvPr id="220" name="Google Shape;220;p10"/>
          <p:cNvSpPr/>
          <p:nvPr/>
        </p:nvSpPr>
        <p:spPr>
          <a:xfrm>
            <a:off x="2447987" y="2893587"/>
            <a:ext cx="8634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1</a:t>
            </a:r>
            <a:endParaRPr b="0" i="0" sz="1400" u="none" cap="none" strike="noStrike">
              <a:solidFill>
                <a:srgbClr val="000000"/>
              </a:solidFill>
              <a:latin typeface="Arial"/>
              <a:ea typeface="Arial"/>
              <a:cs typeface="Arial"/>
              <a:sym typeface="Arial"/>
            </a:endParaRPr>
          </a:p>
        </p:txBody>
      </p:sp>
      <p:sp>
        <p:nvSpPr>
          <p:cNvPr id="221" name="Google Shape;221;p10"/>
          <p:cNvSpPr/>
          <p:nvPr/>
        </p:nvSpPr>
        <p:spPr>
          <a:xfrm>
            <a:off x="3470689" y="2881760"/>
            <a:ext cx="8634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2</a:t>
            </a:r>
            <a:endParaRPr b="0" i="0" sz="1400" u="none" cap="none" strike="noStrike">
              <a:solidFill>
                <a:srgbClr val="000000"/>
              </a:solidFill>
              <a:latin typeface="Arial"/>
              <a:ea typeface="Arial"/>
              <a:cs typeface="Arial"/>
              <a:sym typeface="Arial"/>
            </a:endParaRPr>
          </a:p>
        </p:txBody>
      </p:sp>
      <p:cxnSp>
        <p:nvCxnSpPr>
          <p:cNvPr id="222" name="Google Shape;222;p10"/>
          <p:cNvCxnSpPr/>
          <p:nvPr/>
        </p:nvCxnSpPr>
        <p:spPr>
          <a:xfrm>
            <a:off x="1036724" y="3482782"/>
            <a:ext cx="1600200" cy="0"/>
          </a:xfrm>
          <a:prstGeom prst="straightConnector1">
            <a:avLst/>
          </a:prstGeom>
          <a:noFill/>
          <a:ln cap="flat" cmpd="sng" w="38100">
            <a:solidFill>
              <a:schemeClr val="dk1"/>
            </a:solidFill>
            <a:prstDash val="solid"/>
            <a:round/>
            <a:headEnd len="sm" w="sm" type="none"/>
            <a:tailEnd len="sm" w="sm" type="none"/>
          </a:ln>
        </p:spPr>
      </p:cxnSp>
      <p:cxnSp>
        <p:nvCxnSpPr>
          <p:cNvPr id="223" name="Google Shape;223;p10"/>
          <p:cNvCxnSpPr/>
          <p:nvPr/>
        </p:nvCxnSpPr>
        <p:spPr>
          <a:xfrm>
            <a:off x="1836824" y="3222860"/>
            <a:ext cx="0" cy="259800"/>
          </a:xfrm>
          <a:prstGeom prst="straightConnector1">
            <a:avLst/>
          </a:prstGeom>
          <a:noFill/>
          <a:ln cap="flat" cmpd="sng" w="38100">
            <a:solidFill>
              <a:schemeClr val="dk1"/>
            </a:solidFill>
            <a:prstDash val="solid"/>
            <a:round/>
            <a:headEnd len="sm" w="sm" type="none"/>
            <a:tailEnd len="sm" w="sm" type="none"/>
          </a:ln>
        </p:spPr>
      </p:cxnSp>
      <p:cxnSp>
        <p:nvCxnSpPr>
          <p:cNvPr id="224" name="Google Shape;224;p10"/>
          <p:cNvCxnSpPr/>
          <p:nvPr/>
        </p:nvCxnSpPr>
        <p:spPr>
          <a:xfrm>
            <a:off x="2164816" y="3461927"/>
            <a:ext cx="0" cy="259800"/>
          </a:xfrm>
          <a:prstGeom prst="straightConnector1">
            <a:avLst/>
          </a:prstGeom>
          <a:noFill/>
          <a:ln cap="flat" cmpd="sng" w="38100">
            <a:solidFill>
              <a:schemeClr val="dk1"/>
            </a:solidFill>
            <a:prstDash val="solid"/>
            <a:round/>
            <a:headEnd len="sm" w="sm" type="none"/>
            <a:tailEnd len="sm" w="sm" type="none"/>
          </a:ln>
        </p:spPr>
      </p:cxnSp>
      <p:cxnSp>
        <p:nvCxnSpPr>
          <p:cNvPr id="225" name="Google Shape;225;p10"/>
          <p:cNvCxnSpPr/>
          <p:nvPr/>
        </p:nvCxnSpPr>
        <p:spPr>
          <a:xfrm>
            <a:off x="1036724" y="3461927"/>
            <a:ext cx="0" cy="259800"/>
          </a:xfrm>
          <a:prstGeom prst="straightConnector1">
            <a:avLst/>
          </a:prstGeom>
          <a:noFill/>
          <a:ln cap="flat" cmpd="sng" w="38100">
            <a:solidFill>
              <a:schemeClr val="dk1"/>
            </a:solidFill>
            <a:prstDash val="solid"/>
            <a:round/>
            <a:headEnd len="sm" w="sm" type="none"/>
            <a:tailEnd len="sm" w="sm" type="none"/>
          </a:ln>
        </p:spPr>
      </p:cxnSp>
      <p:cxnSp>
        <p:nvCxnSpPr>
          <p:cNvPr id="226" name="Google Shape;226;p10"/>
          <p:cNvCxnSpPr/>
          <p:nvPr/>
        </p:nvCxnSpPr>
        <p:spPr>
          <a:xfrm>
            <a:off x="2636924" y="3461927"/>
            <a:ext cx="0" cy="259800"/>
          </a:xfrm>
          <a:prstGeom prst="straightConnector1">
            <a:avLst/>
          </a:prstGeom>
          <a:noFill/>
          <a:ln cap="flat" cmpd="sng" w="38100">
            <a:solidFill>
              <a:schemeClr val="dk1"/>
            </a:solidFill>
            <a:prstDash val="solid"/>
            <a:round/>
            <a:headEnd len="sm" w="sm" type="none"/>
            <a:tailEnd len="sm" w="sm" type="none"/>
          </a:ln>
        </p:spPr>
      </p:cxnSp>
      <p:sp>
        <p:nvSpPr>
          <p:cNvPr id="227" name="Google Shape;227;p10"/>
          <p:cNvSpPr/>
          <p:nvPr/>
        </p:nvSpPr>
        <p:spPr>
          <a:xfrm>
            <a:off x="889694" y="3698195"/>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71</a:t>
            </a:r>
            <a:endParaRPr b="0" i="0" sz="1400" u="none" cap="none" strike="noStrike">
              <a:solidFill>
                <a:srgbClr val="000000"/>
              </a:solidFill>
              <a:latin typeface="Arial"/>
              <a:ea typeface="Arial"/>
              <a:cs typeface="Arial"/>
              <a:sym typeface="Arial"/>
            </a:endParaRPr>
          </a:p>
        </p:txBody>
      </p:sp>
      <p:cxnSp>
        <p:nvCxnSpPr>
          <p:cNvPr id="228" name="Google Shape;228;p10"/>
          <p:cNvCxnSpPr/>
          <p:nvPr/>
        </p:nvCxnSpPr>
        <p:spPr>
          <a:xfrm>
            <a:off x="1581907" y="3482782"/>
            <a:ext cx="0" cy="259800"/>
          </a:xfrm>
          <a:prstGeom prst="straightConnector1">
            <a:avLst/>
          </a:prstGeom>
          <a:noFill/>
          <a:ln cap="flat" cmpd="sng" w="38100">
            <a:solidFill>
              <a:schemeClr val="dk1"/>
            </a:solidFill>
            <a:prstDash val="solid"/>
            <a:round/>
            <a:headEnd len="sm" w="sm" type="none"/>
            <a:tailEnd len="sm" w="sm" type="none"/>
          </a:ln>
        </p:spPr>
      </p:cxnSp>
      <p:sp>
        <p:nvSpPr>
          <p:cNvPr id="229" name="Google Shape;229;p10"/>
          <p:cNvSpPr/>
          <p:nvPr/>
        </p:nvSpPr>
        <p:spPr>
          <a:xfrm>
            <a:off x="1413749" y="3698194"/>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72</a:t>
            </a:r>
            <a:endParaRPr b="0" i="0" sz="1400" u="none" cap="none" strike="noStrike">
              <a:solidFill>
                <a:srgbClr val="000000"/>
              </a:solidFill>
              <a:latin typeface="Arial"/>
              <a:ea typeface="Arial"/>
              <a:cs typeface="Arial"/>
              <a:sym typeface="Arial"/>
            </a:endParaRPr>
          </a:p>
        </p:txBody>
      </p:sp>
      <p:sp>
        <p:nvSpPr>
          <p:cNvPr id="230" name="Google Shape;230;p10"/>
          <p:cNvSpPr/>
          <p:nvPr/>
        </p:nvSpPr>
        <p:spPr>
          <a:xfrm>
            <a:off x="1973371" y="3698194"/>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73</a:t>
            </a:r>
            <a:endParaRPr b="0" i="0" sz="1400" u="none" cap="none" strike="noStrike">
              <a:solidFill>
                <a:srgbClr val="000000"/>
              </a:solidFill>
              <a:latin typeface="Arial"/>
              <a:ea typeface="Arial"/>
              <a:cs typeface="Arial"/>
              <a:sym typeface="Arial"/>
            </a:endParaRPr>
          </a:p>
        </p:txBody>
      </p:sp>
      <p:sp>
        <p:nvSpPr>
          <p:cNvPr id="231" name="Google Shape;231;p10"/>
          <p:cNvSpPr/>
          <p:nvPr/>
        </p:nvSpPr>
        <p:spPr>
          <a:xfrm>
            <a:off x="2512306" y="3690801"/>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232" name="Google Shape;232;p10"/>
          <p:cNvCxnSpPr/>
          <p:nvPr/>
        </p:nvCxnSpPr>
        <p:spPr>
          <a:xfrm>
            <a:off x="5681348" y="2652660"/>
            <a:ext cx="1600200" cy="0"/>
          </a:xfrm>
          <a:prstGeom prst="straightConnector1">
            <a:avLst/>
          </a:prstGeom>
          <a:noFill/>
          <a:ln cap="flat" cmpd="sng" w="38100">
            <a:solidFill>
              <a:schemeClr val="dk1"/>
            </a:solidFill>
            <a:prstDash val="solid"/>
            <a:round/>
            <a:headEnd len="sm" w="sm" type="none"/>
            <a:tailEnd len="sm" w="sm" type="none"/>
          </a:ln>
        </p:spPr>
      </p:cxnSp>
      <p:cxnSp>
        <p:nvCxnSpPr>
          <p:cNvPr id="233" name="Google Shape;233;p10"/>
          <p:cNvCxnSpPr/>
          <p:nvPr/>
        </p:nvCxnSpPr>
        <p:spPr>
          <a:xfrm>
            <a:off x="6481448" y="2386083"/>
            <a:ext cx="0" cy="259800"/>
          </a:xfrm>
          <a:prstGeom prst="straightConnector1">
            <a:avLst/>
          </a:prstGeom>
          <a:noFill/>
          <a:ln cap="flat" cmpd="sng" w="38100">
            <a:solidFill>
              <a:schemeClr val="dk1"/>
            </a:solidFill>
            <a:prstDash val="solid"/>
            <a:round/>
            <a:headEnd len="sm" w="sm" type="none"/>
            <a:tailEnd len="sm" w="sm" type="none"/>
          </a:ln>
        </p:spPr>
      </p:cxnSp>
      <p:cxnSp>
        <p:nvCxnSpPr>
          <p:cNvPr id="234" name="Google Shape;234;p10"/>
          <p:cNvCxnSpPr/>
          <p:nvPr/>
        </p:nvCxnSpPr>
        <p:spPr>
          <a:xfrm>
            <a:off x="6481448" y="2632024"/>
            <a:ext cx="0" cy="259800"/>
          </a:xfrm>
          <a:prstGeom prst="straightConnector1">
            <a:avLst/>
          </a:prstGeom>
          <a:noFill/>
          <a:ln cap="flat" cmpd="sng" w="38100">
            <a:solidFill>
              <a:schemeClr val="dk1"/>
            </a:solidFill>
            <a:prstDash val="solid"/>
            <a:round/>
            <a:headEnd len="sm" w="sm" type="none"/>
            <a:tailEnd len="sm" w="sm" type="none"/>
          </a:ln>
        </p:spPr>
      </p:cxnSp>
      <p:cxnSp>
        <p:nvCxnSpPr>
          <p:cNvPr id="235" name="Google Shape;235;p10"/>
          <p:cNvCxnSpPr/>
          <p:nvPr/>
        </p:nvCxnSpPr>
        <p:spPr>
          <a:xfrm>
            <a:off x="5681348" y="2640118"/>
            <a:ext cx="0" cy="259800"/>
          </a:xfrm>
          <a:prstGeom prst="straightConnector1">
            <a:avLst/>
          </a:prstGeom>
          <a:noFill/>
          <a:ln cap="flat" cmpd="sng" w="38100">
            <a:solidFill>
              <a:schemeClr val="dk1"/>
            </a:solidFill>
            <a:prstDash val="solid"/>
            <a:round/>
            <a:headEnd len="sm" w="sm" type="none"/>
            <a:tailEnd len="sm" w="sm" type="none"/>
          </a:ln>
        </p:spPr>
      </p:cxnSp>
      <p:cxnSp>
        <p:nvCxnSpPr>
          <p:cNvPr id="236" name="Google Shape;236;p10"/>
          <p:cNvCxnSpPr/>
          <p:nvPr/>
        </p:nvCxnSpPr>
        <p:spPr>
          <a:xfrm>
            <a:off x="7281548" y="2640118"/>
            <a:ext cx="0" cy="259800"/>
          </a:xfrm>
          <a:prstGeom prst="straightConnector1">
            <a:avLst/>
          </a:prstGeom>
          <a:noFill/>
          <a:ln cap="flat" cmpd="sng" w="38100">
            <a:solidFill>
              <a:schemeClr val="dk1"/>
            </a:solidFill>
            <a:prstDash val="solid"/>
            <a:round/>
            <a:headEnd len="sm" w="sm" type="none"/>
            <a:tailEnd len="sm" w="sm" type="none"/>
          </a:ln>
        </p:spPr>
      </p:cxnSp>
      <p:sp>
        <p:nvSpPr>
          <p:cNvPr id="237" name="Google Shape;237;p10"/>
          <p:cNvSpPr/>
          <p:nvPr/>
        </p:nvSpPr>
        <p:spPr>
          <a:xfrm>
            <a:off x="5191890" y="2908539"/>
            <a:ext cx="823200" cy="3330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1</a:t>
            </a:r>
            <a:endParaRPr b="0" i="0" sz="1400" u="none" cap="none" strike="noStrike">
              <a:solidFill>
                <a:srgbClr val="000000"/>
              </a:solidFill>
              <a:latin typeface="Arial"/>
              <a:ea typeface="Arial"/>
              <a:cs typeface="Arial"/>
              <a:sym typeface="Arial"/>
            </a:endParaRPr>
          </a:p>
        </p:txBody>
      </p:sp>
      <p:sp>
        <p:nvSpPr>
          <p:cNvPr id="238" name="Google Shape;238;p10"/>
          <p:cNvSpPr/>
          <p:nvPr/>
        </p:nvSpPr>
        <p:spPr>
          <a:xfrm>
            <a:off x="6112993" y="2891726"/>
            <a:ext cx="775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2</a:t>
            </a:r>
            <a:endParaRPr b="0" i="0" sz="1400" u="none" cap="none" strike="noStrike">
              <a:solidFill>
                <a:srgbClr val="000000"/>
              </a:solidFill>
              <a:latin typeface="Arial"/>
              <a:ea typeface="Arial"/>
              <a:cs typeface="Arial"/>
              <a:sym typeface="Arial"/>
            </a:endParaRPr>
          </a:p>
        </p:txBody>
      </p:sp>
      <p:sp>
        <p:nvSpPr>
          <p:cNvPr id="239" name="Google Shape;239;p10"/>
          <p:cNvSpPr/>
          <p:nvPr/>
        </p:nvSpPr>
        <p:spPr>
          <a:xfrm>
            <a:off x="6985997" y="2888322"/>
            <a:ext cx="775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3</a:t>
            </a:r>
            <a:endParaRPr b="0" i="0" sz="1400" u="none" cap="none" strike="noStrike">
              <a:solidFill>
                <a:srgbClr val="000000"/>
              </a:solidFill>
              <a:latin typeface="Arial"/>
              <a:ea typeface="Arial"/>
              <a:cs typeface="Arial"/>
              <a:sym typeface="Arial"/>
            </a:endParaRPr>
          </a:p>
        </p:txBody>
      </p:sp>
      <p:cxnSp>
        <p:nvCxnSpPr>
          <p:cNvPr id="240" name="Google Shape;240;p10"/>
          <p:cNvCxnSpPr/>
          <p:nvPr/>
        </p:nvCxnSpPr>
        <p:spPr>
          <a:xfrm>
            <a:off x="4701470" y="3480751"/>
            <a:ext cx="1600200" cy="0"/>
          </a:xfrm>
          <a:prstGeom prst="straightConnector1">
            <a:avLst/>
          </a:prstGeom>
          <a:noFill/>
          <a:ln cap="flat" cmpd="sng" w="38100">
            <a:solidFill>
              <a:schemeClr val="dk1"/>
            </a:solidFill>
            <a:prstDash val="solid"/>
            <a:round/>
            <a:headEnd len="sm" w="sm" type="none"/>
            <a:tailEnd len="sm" w="sm" type="none"/>
          </a:ln>
        </p:spPr>
      </p:cxnSp>
      <p:cxnSp>
        <p:nvCxnSpPr>
          <p:cNvPr id="241" name="Google Shape;241;p10"/>
          <p:cNvCxnSpPr/>
          <p:nvPr/>
        </p:nvCxnSpPr>
        <p:spPr>
          <a:xfrm>
            <a:off x="5581408" y="3500364"/>
            <a:ext cx="0" cy="259800"/>
          </a:xfrm>
          <a:prstGeom prst="straightConnector1">
            <a:avLst/>
          </a:prstGeom>
          <a:noFill/>
          <a:ln cap="flat" cmpd="sng" w="38100">
            <a:solidFill>
              <a:schemeClr val="dk1"/>
            </a:solidFill>
            <a:prstDash val="solid"/>
            <a:round/>
            <a:headEnd len="sm" w="sm" type="none"/>
            <a:tailEnd len="sm" w="sm" type="none"/>
          </a:ln>
        </p:spPr>
      </p:cxnSp>
      <p:cxnSp>
        <p:nvCxnSpPr>
          <p:cNvPr id="242" name="Google Shape;242;p10"/>
          <p:cNvCxnSpPr/>
          <p:nvPr/>
        </p:nvCxnSpPr>
        <p:spPr>
          <a:xfrm>
            <a:off x="4701470" y="3464133"/>
            <a:ext cx="0" cy="259800"/>
          </a:xfrm>
          <a:prstGeom prst="straightConnector1">
            <a:avLst/>
          </a:prstGeom>
          <a:noFill/>
          <a:ln cap="flat" cmpd="sng" w="38100">
            <a:solidFill>
              <a:schemeClr val="dk1"/>
            </a:solidFill>
            <a:prstDash val="solid"/>
            <a:round/>
            <a:headEnd len="sm" w="sm" type="none"/>
            <a:tailEnd len="sm" w="sm" type="none"/>
          </a:ln>
        </p:spPr>
      </p:cxnSp>
      <p:cxnSp>
        <p:nvCxnSpPr>
          <p:cNvPr id="243" name="Google Shape;243;p10"/>
          <p:cNvCxnSpPr/>
          <p:nvPr/>
        </p:nvCxnSpPr>
        <p:spPr>
          <a:xfrm>
            <a:off x="6301670" y="3461401"/>
            <a:ext cx="0" cy="259800"/>
          </a:xfrm>
          <a:prstGeom prst="straightConnector1">
            <a:avLst/>
          </a:prstGeom>
          <a:noFill/>
          <a:ln cap="flat" cmpd="sng" w="38100">
            <a:solidFill>
              <a:schemeClr val="dk1"/>
            </a:solidFill>
            <a:prstDash val="solid"/>
            <a:round/>
            <a:headEnd len="sm" w="sm" type="none"/>
            <a:tailEnd len="sm" w="sm" type="none"/>
          </a:ln>
        </p:spPr>
      </p:cxnSp>
      <p:sp>
        <p:nvSpPr>
          <p:cNvPr id="244" name="Google Shape;244;p10"/>
          <p:cNvSpPr/>
          <p:nvPr/>
        </p:nvSpPr>
        <p:spPr>
          <a:xfrm>
            <a:off x="4436755" y="3713010"/>
            <a:ext cx="5811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1201</a:t>
            </a:r>
            <a:endParaRPr b="0" i="0" sz="1400" u="none" cap="none" strike="noStrike">
              <a:solidFill>
                <a:srgbClr val="000000"/>
              </a:solidFill>
              <a:latin typeface="Arial"/>
              <a:ea typeface="Arial"/>
              <a:cs typeface="Arial"/>
              <a:sym typeface="Arial"/>
            </a:endParaRPr>
          </a:p>
        </p:txBody>
      </p:sp>
      <p:sp>
        <p:nvSpPr>
          <p:cNvPr id="245" name="Google Shape;245;p10"/>
          <p:cNvSpPr/>
          <p:nvPr/>
        </p:nvSpPr>
        <p:spPr>
          <a:xfrm>
            <a:off x="5252901" y="3736630"/>
            <a:ext cx="6000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1202</a:t>
            </a:r>
            <a:endParaRPr b="0" i="0" sz="1400" u="none" cap="none" strike="noStrike">
              <a:solidFill>
                <a:srgbClr val="000000"/>
              </a:solidFill>
              <a:latin typeface="Arial"/>
              <a:ea typeface="Arial"/>
              <a:cs typeface="Arial"/>
              <a:sym typeface="Arial"/>
            </a:endParaRPr>
          </a:p>
        </p:txBody>
      </p:sp>
      <p:sp>
        <p:nvSpPr>
          <p:cNvPr id="246" name="Google Shape;246;p10"/>
          <p:cNvSpPr/>
          <p:nvPr/>
        </p:nvSpPr>
        <p:spPr>
          <a:xfrm>
            <a:off x="6140514" y="3724975"/>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247" name="Google Shape;247;p10"/>
          <p:cNvCxnSpPr/>
          <p:nvPr/>
        </p:nvCxnSpPr>
        <p:spPr>
          <a:xfrm>
            <a:off x="5578891" y="3224841"/>
            <a:ext cx="0" cy="259800"/>
          </a:xfrm>
          <a:prstGeom prst="straightConnector1">
            <a:avLst/>
          </a:prstGeom>
          <a:noFill/>
          <a:ln cap="flat" cmpd="sng" w="38100">
            <a:solidFill>
              <a:schemeClr val="dk1"/>
            </a:solidFill>
            <a:prstDash val="solid"/>
            <a:round/>
            <a:headEnd len="sm" w="sm" type="none"/>
            <a:tailEnd len="sm" w="sm" type="none"/>
          </a:ln>
        </p:spPr>
      </p:cxnSp>
      <p:sp>
        <p:nvSpPr>
          <p:cNvPr id="248" name="Google Shape;248;p10"/>
          <p:cNvSpPr/>
          <p:nvPr/>
        </p:nvSpPr>
        <p:spPr>
          <a:xfrm>
            <a:off x="142613" y="2394348"/>
            <a:ext cx="9001500" cy="1937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49" name="Google Shape;249;p10"/>
          <p:cNvPicPr preferRelativeResize="0"/>
          <p:nvPr/>
        </p:nvPicPr>
        <p:blipFill rotWithShape="1">
          <a:blip r:embed="rId3">
            <a:alphaModFix/>
          </a:blip>
          <a:srcRect b="0" l="0" r="0" t="0"/>
          <a:stretch/>
        </p:blipFill>
        <p:spPr>
          <a:xfrm>
            <a:off x="6536732" y="3407469"/>
            <a:ext cx="2604047" cy="1736031"/>
          </a:xfrm>
          <a:prstGeom prst="rect">
            <a:avLst/>
          </a:prstGeom>
          <a:noFill/>
          <a:ln>
            <a:noFill/>
          </a:ln>
        </p:spPr>
      </p:pic>
      <p:sp>
        <p:nvSpPr>
          <p:cNvPr id="250" name="Google Shape;250;p10"/>
          <p:cNvSpPr txBox="1"/>
          <p:nvPr/>
        </p:nvSpPr>
        <p:spPr>
          <a:xfrm>
            <a:off x="8063387" y="821457"/>
            <a:ext cx="10779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Campus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Building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br>
              <a:rPr b="0" i="0" lang="en" sz="600" u="none" cap="none" strike="noStrike">
                <a:solidFill>
                  <a:srgbClr val="000000"/>
                </a:solidFill>
                <a:latin typeface="Arial"/>
                <a:ea typeface="Arial"/>
                <a:cs typeface="Arial"/>
                <a:sym typeface="Arial"/>
              </a:rPr>
            </a:br>
            <a:r>
              <a:rPr b="0" i="0" lang="en"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1"/>
          <p:cNvSpPr txBox="1"/>
          <p:nvPr>
            <p:ph type="title"/>
          </p:nvPr>
        </p:nvSpPr>
        <p:spPr>
          <a:xfrm>
            <a:off x="311700" y="129028"/>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These have a </a:t>
            </a:r>
            <a:r>
              <a:rPr b="1" lang="en"/>
              <a:t>NESTED STRUCTURE</a:t>
            </a:r>
            <a:endParaRPr/>
          </a:p>
        </p:txBody>
      </p:sp>
      <p:sp>
        <p:nvSpPr>
          <p:cNvPr id="256" name="Google Shape;256;p11"/>
          <p:cNvSpPr/>
          <p:nvPr/>
        </p:nvSpPr>
        <p:spPr>
          <a:xfrm>
            <a:off x="3215362" y="702641"/>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Arial"/>
                <a:ea typeface="Arial"/>
                <a:cs typeface="Arial"/>
                <a:sym typeface="Arial"/>
              </a:rPr>
              <a:t>UC Berkeley</a:t>
            </a:r>
            <a:endParaRPr b="0" i="0" sz="1400" u="none" cap="none" strike="noStrike">
              <a:solidFill>
                <a:srgbClr val="000000"/>
              </a:solidFill>
              <a:latin typeface="Arial"/>
              <a:ea typeface="Arial"/>
              <a:cs typeface="Arial"/>
              <a:sym typeface="Arial"/>
            </a:endParaRPr>
          </a:p>
        </p:txBody>
      </p:sp>
      <p:cxnSp>
        <p:nvCxnSpPr>
          <p:cNvPr id="257" name="Google Shape;257;p11"/>
          <p:cNvCxnSpPr/>
          <p:nvPr/>
        </p:nvCxnSpPr>
        <p:spPr>
          <a:xfrm>
            <a:off x="2742112" y="1534678"/>
            <a:ext cx="3747000" cy="0"/>
          </a:xfrm>
          <a:prstGeom prst="straightConnector1">
            <a:avLst/>
          </a:prstGeom>
          <a:noFill/>
          <a:ln cap="flat" cmpd="sng" w="38100">
            <a:solidFill>
              <a:schemeClr val="dk1"/>
            </a:solidFill>
            <a:prstDash val="solid"/>
            <a:round/>
            <a:headEnd len="sm" w="sm" type="none"/>
            <a:tailEnd len="sm" w="sm" type="none"/>
          </a:ln>
        </p:spPr>
      </p:cxnSp>
      <p:cxnSp>
        <p:nvCxnSpPr>
          <p:cNvPr id="258" name="Google Shape;258;p11"/>
          <p:cNvCxnSpPr>
            <a:stCxn id="256" idx="2"/>
          </p:cNvCxnSpPr>
          <p:nvPr/>
        </p:nvCxnSpPr>
        <p:spPr>
          <a:xfrm>
            <a:off x="4375612" y="1274741"/>
            <a:ext cx="0" cy="259800"/>
          </a:xfrm>
          <a:prstGeom prst="straightConnector1">
            <a:avLst/>
          </a:prstGeom>
          <a:noFill/>
          <a:ln cap="flat" cmpd="sng" w="38100">
            <a:solidFill>
              <a:schemeClr val="dk1"/>
            </a:solidFill>
            <a:prstDash val="solid"/>
            <a:round/>
            <a:headEnd len="sm" w="sm" type="none"/>
            <a:tailEnd len="sm" w="sm" type="none"/>
          </a:ln>
        </p:spPr>
      </p:cxnSp>
      <p:sp>
        <p:nvSpPr>
          <p:cNvPr id="259" name="Google Shape;259;p11"/>
          <p:cNvSpPr/>
          <p:nvPr/>
        </p:nvSpPr>
        <p:spPr>
          <a:xfrm>
            <a:off x="1581907" y="1813968"/>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Building 1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(e.g., Dwinelle)</a:t>
            </a:r>
            <a:endParaRPr b="0" i="0" sz="1400" u="none" cap="none" strike="noStrike">
              <a:solidFill>
                <a:srgbClr val="000000"/>
              </a:solidFill>
              <a:latin typeface="Arial"/>
              <a:ea typeface="Arial"/>
              <a:cs typeface="Arial"/>
              <a:sym typeface="Arial"/>
            </a:endParaRPr>
          </a:p>
        </p:txBody>
      </p:sp>
      <p:sp>
        <p:nvSpPr>
          <p:cNvPr id="260" name="Google Shape;260;p11"/>
          <p:cNvSpPr/>
          <p:nvPr/>
        </p:nvSpPr>
        <p:spPr>
          <a:xfrm>
            <a:off x="5328771" y="1815686"/>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Building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(e.g., BWW)</a:t>
            </a:r>
            <a:endParaRPr b="0" i="0" sz="1400" u="none" cap="none" strike="noStrike">
              <a:solidFill>
                <a:srgbClr val="000000"/>
              </a:solidFill>
              <a:latin typeface="Arial"/>
              <a:ea typeface="Arial"/>
              <a:cs typeface="Arial"/>
              <a:sym typeface="Arial"/>
            </a:endParaRPr>
          </a:p>
        </p:txBody>
      </p:sp>
      <p:cxnSp>
        <p:nvCxnSpPr>
          <p:cNvPr id="261" name="Google Shape;261;p11"/>
          <p:cNvCxnSpPr/>
          <p:nvPr/>
        </p:nvCxnSpPr>
        <p:spPr>
          <a:xfrm>
            <a:off x="6488977" y="1518052"/>
            <a:ext cx="0" cy="259800"/>
          </a:xfrm>
          <a:prstGeom prst="straightConnector1">
            <a:avLst/>
          </a:prstGeom>
          <a:noFill/>
          <a:ln cap="flat" cmpd="sng" w="38100">
            <a:solidFill>
              <a:schemeClr val="dk1"/>
            </a:solidFill>
            <a:prstDash val="solid"/>
            <a:round/>
            <a:headEnd len="sm" w="sm" type="none"/>
            <a:tailEnd len="sm" w="sm" type="none"/>
          </a:ln>
        </p:spPr>
      </p:cxnSp>
      <p:cxnSp>
        <p:nvCxnSpPr>
          <p:cNvPr id="262" name="Google Shape;262;p11"/>
          <p:cNvCxnSpPr/>
          <p:nvPr/>
        </p:nvCxnSpPr>
        <p:spPr>
          <a:xfrm>
            <a:off x="2742114" y="1527372"/>
            <a:ext cx="0" cy="259800"/>
          </a:xfrm>
          <a:prstGeom prst="straightConnector1">
            <a:avLst/>
          </a:prstGeom>
          <a:noFill/>
          <a:ln cap="flat" cmpd="sng" w="38100">
            <a:solidFill>
              <a:schemeClr val="dk1"/>
            </a:solidFill>
            <a:prstDash val="solid"/>
            <a:round/>
            <a:headEnd len="sm" w="sm" type="none"/>
            <a:tailEnd len="sm" w="sm" type="none"/>
          </a:ln>
        </p:spPr>
      </p:cxnSp>
      <p:cxnSp>
        <p:nvCxnSpPr>
          <p:cNvPr id="263" name="Google Shape;263;p11"/>
          <p:cNvCxnSpPr/>
          <p:nvPr/>
        </p:nvCxnSpPr>
        <p:spPr>
          <a:xfrm>
            <a:off x="1942013" y="2654521"/>
            <a:ext cx="1600200" cy="0"/>
          </a:xfrm>
          <a:prstGeom prst="straightConnector1">
            <a:avLst/>
          </a:prstGeom>
          <a:noFill/>
          <a:ln cap="flat" cmpd="sng" w="38100">
            <a:solidFill>
              <a:schemeClr val="dk1"/>
            </a:solidFill>
            <a:prstDash val="solid"/>
            <a:round/>
            <a:headEnd len="sm" w="sm" type="none"/>
            <a:tailEnd len="sm" w="sm" type="none"/>
          </a:ln>
        </p:spPr>
      </p:cxnSp>
      <p:cxnSp>
        <p:nvCxnSpPr>
          <p:cNvPr id="264" name="Google Shape;264;p11"/>
          <p:cNvCxnSpPr/>
          <p:nvPr/>
        </p:nvCxnSpPr>
        <p:spPr>
          <a:xfrm>
            <a:off x="2742113" y="2394599"/>
            <a:ext cx="0" cy="259800"/>
          </a:xfrm>
          <a:prstGeom prst="straightConnector1">
            <a:avLst/>
          </a:prstGeom>
          <a:noFill/>
          <a:ln cap="flat" cmpd="sng" w="38100">
            <a:solidFill>
              <a:schemeClr val="dk1"/>
            </a:solidFill>
            <a:prstDash val="solid"/>
            <a:round/>
            <a:headEnd len="sm" w="sm" type="none"/>
            <a:tailEnd len="sm" w="sm" type="none"/>
          </a:ln>
        </p:spPr>
      </p:cxnSp>
      <p:cxnSp>
        <p:nvCxnSpPr>
          <p:cNvPr id="265" name="Google Shape;265;p11"/>
          <p:cNvCxnSpPr/>
          <p:nvPr/>
        </p:nvCxnSpPr>
        <p:spPr>
          <a:xfrm>
            <a:off x="2742113" y="2633885"/>
            <a:ext cx="0" cy="259800"/>
          </a:xfrm>
          <a:prstGeom prst="straightConnector1">
            <a:avLst/>
          </a:prstGeom>
          <a:noFill/>
          <a:ln cap="flat" cmpd="sng" w="38100">
            <a:solidFill>
              <a:schemeClr val="dk1"/>
            </a:solidFill>
            <a:prstDash val="solid"/>
            <a:round/>
            <a:headEnd len="sm" w="sm" type="none"/>
            <a:tailEnd len="sm" w="sm" type="none"/>
          </a:ln>
        </p:spPr>
      </p:cxnSp>
      <p:cxnSp>
        <p:nvCxnSpPr>
          <p:cNvPr id="266" name="Google Shape;266;p11"/>
          <p:cNvCxnSpPr/>
          <p:nvPr/>
        </p:nvCxnSpPr>
        <p:spPr>
          <a:xfrm>
            <a:off x="1942013" y="2641979"/>
            <a:ext cx="0" cy="259800"/>
          </a:xfrm>
          <a:prstGeom prst="straightConnector1">
            <a:avLst/>
          </a:prstGeom>
          <a:noFill/>
          <a:ln cap="flat" cmpd="sng" w="38100">
            <a:solidFill>
              <a:schemeClr val="dk1"/>
            </a:solidFill>
            <a:prstDash val="solid"/>
            <a:round/>
            <a:headEnd len="sm" w="sm" type="none"/>
            <a:tailEnd len="sm" w="sm" type="none"/>
          </a:ln>
        </p:spPr>
      </p:cxnSp>
      <p:cxnSp>
        <p:nvCxnSpPr>
          <p:cNvPr id="267" name="Google Shape;267;p11"/>
          <p:cNvCxnSpPr/>
          <p:nvPr/>
        </p:nvCxnSpPr>
        <p:spPr>
          <a:xfrm>
            <a:off x="3542213" y="2641979"/>
            <a:ext cx="0" cy="259800"/>
          </a:xfrm>
          <a:prstGeom prst="straightConnector1">
            <a:avLst/>
          </a:prstGeom>
          <a:noFill/>
          <a:ln cap="flat" cmpd="sng" w="38100">
            <a:solidFill>
              <a:schemeClr val="dk1"/>
            </a:solidFill>
            <a:prstDash val="solid"/>
            <a:round/>
            <a:headEnd len="sm" w="sm" type="none"/>
            <a:tailEnd len="sm" w="sm" type="none"/>
          </a:ln>
        </p:spPr>
      </p:cxnSp>
      <p:sp>
        <p:nvSpPr>
          <p:cNvPr id="268" name="Google Shape;268;p11"/>
          <p:cNvSpPr/>
          <p:nvPr/>
        </p:nvSpPr>
        <p:spPr>
          <a:xfrm>
            <a:off x="1283700" y="2893573"/>
            <a:ext cx="1033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Basement</a:t>
            </a:r>
            <a:endParaRPr b="0" i="0" sz="1400" u="none" cap="none" strike="noStrike">
              <a:solidFill>
                <a:srgbClr val="000000"/>
              </a:solidFill>
              <a:latin typeface="Arial"/>
              <a:ea typeface="Arial"/>
              <a:cs typeface="Arial"/>
              <a:sym typeface="Arial"/>
            </a:endParaRPr>
          </a:p>
        </p:txBody>
      </p:sp>
      <p:cxnSp>
        <p:nvCxnSpPr>
          <p:cNvPr id="269" name="Google Shape;269;p11"/>
          <p:cNvCxnSpPr/>
          <p:nvPr/>
        </p:nvCxnSpPr>
        <p:spPr>
          <a:xfrm>
            <a:off x="1836824" y="3275345"/>
            <a:ext cx="0" cy="259800"/>
          </a:xfrm>
          <a:prstGeom prst="straightConnector1">
            <a:avLst/>
          </a:prstGeom>
          <a:noFill/>
          <a:ln cap="flat" cmpd="sng" w="38100">
            <a:solidFill>
              <a:schemeClr val="dk1"/>
            </a:solidFill>
            <a:prstDash val="solid"/>
            <a:round/>
            <a:headEnd len="sm" w="sm" type="none"/>
            <a:tailEnd len="sm" w="sm" type="none"/>
          </a:ln>
        </p:spPr>
      </p:cxnSp>
      <p:sp>
        <p:nvSpPr>
          <p:cNvPr id="270" name="Google Shape;270;p11"/>
          <p:cNvSpPr/>
          <p:nvPr/>
        </p:nvSpPr>
        <p:spPr>
          <a:xfrm>
            <a:off x="2447987" y="2893587"/>
            <a:ext cx="8634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1</a:t>
            </a:r>
            <a:endParaRPr b="0" i="0" sz="1400" u="none" cap="none" strike="noStrike">
              <a:solidFill>
                <a:srgbClr val="000000"/>
              </a:solidFill>
              <a:latin typeface="Arial"/>
              <a:ea typeface="Arial"/>
              <a:cs typeface="Arial"/>
              <a:sym typeface="Arial"/>
            </a:endParaRPr>
          </a:p>
        </p:txBody>
      </p:sp>
      <p:sp>
        <p:nvSpPr>
          <p:cNvPr id="271" name="Google Shape;271;p11"/>
          <p:cNvSpPr/>
          <p:nvPr/>
        </p:nvSpPr>
        <p:spPr>
          <a:xfrm>
            <a:off x="3470689" y="2881760"/>
            <a:ext cx="8634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2</a:t>
            </a:r>
            <a:endParaRPr b="0" i="0" sz="1400" u="none" cap="none" strike="noStrike">
              <a:solidFill>
                <a:srgbClr val="000000"/>
              </a:solidFill>
              <a:latin typeface="Arial"/>
              <a:ea typeface="Arial"/>
              <a:cs typeface="Arial"/>
              <a:sym typeface="Arial"/>
            </a:endParaRPr>
          </a:p>
        </p:txBody>
      </p:sp>
      <p:cxnSp>
        <p:nvCxnSpPr>
          <p:cNvPr id="272" name="Google Shape;272;p11"/>
          <p:cNvCxnSpPr/>
          <p:nvPr/>
        </p:nvCxnSpPr>
        <p:spPr>
          <a:xfrm>
            <a:off x="1036724" y="3482782"/>
            <a:ext cx="1600200" cy="0"/>
          </a:xfrm>
          <a:prstGeom prst="straightConnector1">
            <a:avLst/>
          </a:prstGeom>
          <a:noFill/>
          <a:ln cap="flat" cmpd="sng" w="38100">
            <a:solidFill>
              <a:schemeClr val="dk1"/>
            </a:solidFill>
            <a:prstDash val="solid"/>
            <a:round/>
            <a:headEnd len="sm" w="sm" type="none"/>
            <a:tailEnd len="sm" w="sm" type="none"/>
          </a:ln>
        </p:spPr>
      </p:cxnSp>
      <p:cxnSp>
        <p:nvCxnSpPr>
          <p:cNvPr id="273" name="Google Shape;273;p11"/>
          <p:cNvCxnSpPr/>
          <p:nvPr/>
        </p:nvCxnSpPr>
        <p:spPr>
          <a:xfrm>
            <a:off x="2164816" y="3461927"/>
            <a:ext cx="0" cy="259800"/>
          </a:xfrm>
          <a:prstGeom prst="straightConnector1">
            <a:avLst/>
          </a:prstGeom>
          <a:noFill/>
          <a:ln cap="flat" cmpd="sng" w="38100">
            <a:solidFill>
              <a:schemeClr val="dk1"/>
            </a:solidFill>
            <a:prstDash val="solid"/>
            <a:round/>
            <a:headEnd len="sm" w="sm" type="none"/>
            <a:tailEnd len="sm" w="sm" type="none"/>
          </a:ln>
        </p:spPr>
      </p:cxnSp>
      <p:cxnSp>
        <p:nvCxnSpPr>
          <p:cNvPr id="274" name="Google Shape;274;p11"/>
          <p:cNvCxnSpPr/>
          <p:nvPr/>
        </p:nvCxnSpPr>
        <p:spPr>
          <a:xfrm>
            <a:off x="1036724" y="3461927"/>
            <a:ext cx="0" cy="259800"/>
          </a:xfrm>
          <a:prstGeom prst="straightConnector1">
            <a:avLst/>
          </a:prstGeom>
          <a:noFill/>
          <a:ln cap="flat" cmpd="sng" w="38100">
            <a:solidFill>
              <a:schemeClr val="dk1"/>
            </a:solidFill>
            <a:prstDash val="solid"/>
            <a:round/>
            <a:headEnd len="sm" w="sm" type="none"/>
            <a:tailEnd len="sm" w="sm" type="none"/>
          </a:ln>
        </p:spPr>
      </p:cxnSp>
      <p:cxnSp>
        <p:nvCxnSpPr>
          <p:cNvPr id="275" name="Google Shape;275;p11"/>
          <p:cNvCxnSpPr/>
          <p:nvPr/>
        </p:nvCxnSpPr>
        <p:spPr>
          <a:xfrm>
            <a:off x="2636924" y="3461927"/>
            <a:ext cx="0" cy="259800"/>
          </a:xfrm>
          <a:prstGeom prst="straightConnector1">
            <a:avLst/>
          </a:prstGeom>
          <a:noFill/>
          <a:ln cap="flat" cmpd="sng" w="38100">
            <a:solidFill>
              <a:schemeClr val="dk1"/>
            </a:solidFill>
            <a:prstDash val="solid"/>
            <a:round/>
            <a:headEnd len="sm" w="sm" type="none"/>
            <a:tailEnd len="sm" w="sm" type="none"/>
          </a:ln>
        </p:spPr>
      </p:cxnSp>
      <p:sp>
        <p:nvSpPr>
          <p:cNvPr id="276" name="Google Shape;276;p11"/>
          <p:cNvSpPr/>
          <p:nvPr/>
        </p:nvSpPr>
        <p:spPr>
          <a:xfrm>
            <a:off x="889694" y="3698195"/>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71</a:t>
            </a:r>
            <a:endParaRPr b="0" i="0" sz="1400" u="none" cap="none" strike="noStrike">
              <a:solidFill>
                <a:srgbClr val="000000"/>
              </a:solidFill>
              <a:latin typeface="Arial"/>
              <a:ea typeface="Arial"/>
              <a:cs typeface="Arial"/>
              <a:sym typeface="Arial"/>
            </a:endParaRPr>
          </a:p>
        </p:txBody>
      </p:sp>
      <p:cxnSp>
        <p:nvCxnSpPr>
          <p:cNvPr id="277" name="Google Shape;277;p11"/>
          <p:cNvCxnSpPr/>
          <p:nvPr/>
        </p:nvCxnSpPr>
        <p:spPr>
          <a:xfrm>
            <a:off x="1581907" y="3482782"/>
            <a:ext cx="0" cy="259800"/>
          </a:xfrm>
          <a:prstGeom prst="straightConnector1">
            <a:avLst/>
          </a:prstGeom>
          <a:noFill/>
          <a:ln cap="flat" cmpd="sng" w="38100">
            <a:solidFill>
              <a:schemeClr val="dk1"/>
            </a:solidFill>
            <a:prstDash val="solid"/>
            <a:round/>
            <a:headEnd len="sm" w="sm" type="none"/>
            <a:tailEnd len="sm" w="sm" type="none"/>
          </a:ln>
        </p:spPr>
      </p:cxnSp>
      <p:sp>
        <p:nvSpPr>
          <p:cNvPr id="278" name="Google Shape;278;p11"/>
          <p:cNvSpPr/>
          <p:nvPr/>
        </p:nvSpPr>
        <p:spPr>
          <a:xfrm>
            <a:off x="1413749" y="3698194"/>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72</a:t>
            </a:r>
            <a:endParaRPr b="0" i="0" sz="1400" u="none" cap="none" strike="noStrike">
              <a:solidFill>
                <a:srgbClr val="000000"/>
              </a:solidFill>
              <a:latin typeface="Arial"/>
              <a:ea typeface="Arial"/>
              <a:cs typeface="Arial"/>
              <a:sym typeface="Arial"/>
            </a:endParaRPr>
          </a:p>
        </p:txBody>
      </p:sp>
      <p:sp>
        <p:nvSpPr>
          <p:cNvPr id="279" name="Google Shape;279;p11"/>
          <p:cNvSpPr/>
          <p:nvPr/>
        </p:nvSpPr>
        <p:spPr>
          <a:xfrm>
            <a:off x="1973371" y="3698194"/>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73</a:t>
            </a:r>
            <a:endParaRPr b="0" i="0" sz="1400" u="none" cap="none" strike="noStrike">
              <a:solidFill>
                <a:srgbClr val="000000"/>
              </a:solidFill>
              <a:latin typeface="Arial"/>
              <a:ea typeface="Arial"/>
              <a:cs typeface="Arial"/>
              <a:sym typeface="Arial"/>
            </a:endParaRPr>
          </a:p>
        </p:txBody>
      </p:sp>
      <p:sp>
        <p:nvSpPr>
          <p:cNvPr id="280" name="Google Shape;280;p11"/>
          <p:cNvSpPr/>
          <p:nvPr/>
        </p:nvSpPr>
        <p:spPr>
          <a:xfrm>
            <a:off x="2512306" y="3690801"/>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281" name="Google Shape;281;p11"/>
          <p:cNvCxnSpPr/>
          <p:nvPr/>
        </p:nvCxnSpPr>
        <p:spPr>
          <a:xfrm>
            <a:off x="5681348" y="2652660"/>
            <a:ext cx="1600200" cy="0"/>
          </a:xfrm>
          <a:prstGeom prst="straightConnector1">
            <a:avLst/>
          </a:prstGeom>
          <a:noFill/>
          <a:ln cap="flat" cmpd="sng" w="38100">
            <a:solidFill>
              <a:schemeClr val="dk1"/>
            </a:solidFill>
            <a:prstDash val="solid"/>
            <a:round/>
            <a:headEnd len="sm" w="sm" type="none"/>
            <a:tailEnd len="sm" w="sm" type="none"/>
          </a:ln>
        </p:spPr>
      </p:cxnSp>
      <p:cxnSp>
        <p:nvCxnSpPr>
          <p:cNvPr id="282" name="Google Shape;282;p11"/>
          <p:cNvCxnSpPr/>
          <p:nvPr/>
        </p:nvCxnSpPr>
        <p:spPr>
          <a:xfrm>
            <a:off x="6481448" y="2386083"/>
            <a:ext cx="0" cy="259800"/>
          </a:xfrm>
          <a:prstGeom prst="straightConnector1">
            <a:avLst/>
          </a:prstGeom>
          <a:noFill/>
          <a:ln cap="flat" cmpd="sng" w="38100">
            <a:solidFill>
              <a:schemeClr val="dk1"/>
            </a:solidFill>
            <a:prstDash val="solid"/>
            <a:round/>
            <a:headEnd len="sm" w="sm" type="none"/>
            <a:tailEnd len="sm" w="sm" type="none"/>
          </a:ln>
        </p:spPr>
      </p:cxnSp>
      <p:cxnSp>
        <p:nvCxnSpPr>
          <p:cNvPr id="283" name="Google Shape;283;p11"/>
          <p:cNvCxnSpPr/>
          <p:nvPr/>
        </p:nvCxnSpPr>
        <p:spPr>
          <a:xfrm>
            <a:off x="6481448" y="2632024"/>
            <a:ext cx="0" cy="259800"/>
          </a:xfrm>
          <a:prstGeom prst="straightConnector1">
            <a:avLst/>
          </a:prstGeom>
          <a:noFill/>
          <a:ln cap="flat" cmpd="sng" w="38100">
            <a:solidFill>
              <a:schemeClr val="dk1"/>
            </a:solidFill>
            <a:prstDash val="solid"/>
            <a:round/>
            <a:headEnd len="sm" w="sm" type="none"/>
            <a:tailEnd len="sm" w="sm" type="none"/>
          </a:ln>
        </p:spPr>
      </p:cxnSp>
      <p:cxnSp>
        <p:nvCxnSpPr>
          <p:cNvPr id="284" name="Google Shape;284;p11"/>
          <p:cNvCxnSpPr/>
          <p:nvPr/>
        </p:nvCxnSpPr>
        <p:spPr>
          <a:xfrm>
            <a:off x="5681348" y="2640118"/>
            <a:ext cx="0" cy="259800"/>
          </a:xfrm>
          <a:prstGeom prst="straightConnector1">
            <a:avLst/>
          </a:prstGeom>
          <a:noFill/>
          <a:ln cap="flat" cmpd="sng" w="38100">
            <a:solidFill>
              <a:schemeClr val="dk1"/>
            </a:solidFill>
            <a:prstDash val="solid"/>
            <a:round/>
            <a:headEnd len="sm" w="sm" type="none"/>
            <a:tailEnd len="sm" w="sm" type="none"/>
          </a:ln>
        </p:spPr>
      </p:cxnSp>
      <p:cxnSp>
        <p:nvCxnSpPr>
          <p:cNvPr id="285" name="Google Shape;285;p11"/>
          <p:cNvCxnSpPr/>
          <p:nvPr/>
        </p:nvCxnSpPr>
        <p:spPr>
          <a:xfrm>
            <a:off x="7281548" y="2640118"/>
            <a:ext cx="0" cy="259800"/>
          </a:xfrm>
          <a:prstGeom prst="straightConnector1">
            <a:avLst/>
          </a:prstGeom>
          <a:noFill/>
          <a:ln cap="flat" cmpd="sng" w="38100">
            <a:solidFill>
              <a:schemeClr val="dk1"/>
            </a:solidFill>
            <a:prstDash val="solid"/>
            <a:round/>
            <a:headEnd len="sm" w="sm" type="none"/>
            <a:tailEnd len="sm" w="sm" type="none"/>
          </a:ln>
        </p:spPr>
      </p:cxnSp>
      <p:sp>
        <p:nvSpPr>
          <p:cNvPr id="286" name="Google Shape;286;p11"/>
          <p:cNvSpPr/>
          <p:nvPr/>
        </p:nvSpPr>
        <p:spPr>
          <a:xfrm>
            <a:off x="5191900" y="2908550"/>
            <a:ext cx="823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1</a:t>
            </a:r>
            <a:endParaRPr b="0" i="0" sz="1400" u="none" cap="none" strike="noStrike">
              <a:solidFill>
                <a:srgbClr val="000000"/>
              </a:solidFill>
              <a:latin typeface="Arial"/>
              <a:ea typeface="Arial"/>
              <a:cs typeface="Arial"/>
              <a:sym typeface="Arial"/>
            </a:endParaRPr>
          </a:p>
        </p:txBody>
      </p:sp>
      <p:sp>
        <p:nvSpPr>
          <p:cNvPr id="287" name="Google Shape;287;p11"/>
          <p:cNvSpPr/>
          <p:nvPr/>
        </p:nvSpPr>
        <p:spPr>
          <a:xfrm>
            <a:off x="6113000" y="2891725"/>
            <a:ext cx="823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2</a:t>
            </a:r>
            <a:endParaRPr b="0" i="0" sz="1400" u="none" cap="none" strike="noStrike">
              <a:solidFill>
                <a:srgbClr val="000000"/>
              </a:solidFill>
              <a:latin typeface="Arial"/>
              <a:ea typeface="Arial"/>
              <a:cs typeface="Arial"/>
              <a:sym typeface="Arial"/>
            </a:endParaRPr>
          </a:p>
        </p:txBody>
      </p:sp>
      <p:sp>
        <p:nvSpPr>
          <p:cNvPr id="288" name="Google Shape;288;p11"/>
          <p:cNvSpPr/>
          <p:nvPr/>
        </p:nvSpPr>
        <p:spPr>
          <a:xfrm>
            <a:off x="6986000" y="2888325"/>
            <a:ext cx="823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3</a:t>
            </a:r>
            <a:endParaRPr b="0" i="0" sz="1400" u="none" cap="none" strike="noStrike">
              <a:solidFill>
                <a:srgbClr val="000000"/>
              </a:solidFill>
              <a:latin typeface="Arial"/>
              <a:ea typeface="Arial"/>
              <a:cs typeface="Arial"/>
              <a:sym typeface="Arial"/>
            </a:endParaRPr>
          </a:p>
        </p:txBody>
      </p:sp>
      <p:cxnSp>
        <p:nvCxnSpPr>
          <p:cNvPr id="289" name="Google Shape;289;p11"/>
          <p:cNvCxnSpPr/>
          <p:nvPr/>
        </p:nvCxnSpPr>
        <p:spPr>
          <a:xfrm>
            <a:off x="4701470" y="3480751"/>
            <a:ext cx="1600200" cy="0"/>
          </a:xfrm>
          <a:prstGeom prst="straightConnector1">
            <a:avLst/>
          </a:prstGeom>
          <a:noFill/>
          <a:ln cap="flat" cmpd="sng" w="38100">
            <a:solidFill>
              <a:schemeClr val="dk1"/>
            </a:solidFill>
            <a:prstDash val="solid"/>
            <a:round/>
            <a:headEnd len="sm" w="sm" type="none"/>
            <a:tailEnd len="sm" w="sm" type="none"/>
          </a:ln>
        </p:spPr>
      </p:cxnSp>
      <p:cxnSp>
        <p:nvCxnSpPr>
          <p:cNvPr id="290" name="Google Shape;290;p11"/>
          <p:cNvCxnSpPr/>
          <p:nvPr/>
        </p:nvCxnSpPr>
        <p:spPr>
          <a:xfrm>
            <a:off x="5581408" y="3500364"/>
            <a:ext cx="0" cy="259800"/>
          </a:xfrm>
          <a:prstGeom prst="straightConnector1">
            <a:avLst/>
          </a:prstGeom>
          <a:noFill/>
          <a:ln cap="flat" cmpd="sng" w="38100">
            <a:solidFill>
              <a:schemeClr val="dk1"/>
            </a:solidFill>
            <a:prstDash val="solid"/>
            <a:round/>
            <a:headEnd len="sm" w="sm" type="none"/>
            <a:tailEnd len="sm" w="sm" type="none"/>
          </a:ln>
        </p:spPr>
      </p:cxnSp>
      <p:cxnSp>
        <p:nvCxnSpPr>
          <p:cNvPr id="291" name="Google Shape;291;p11"/>
          <p:cNvCxnSpPr/>
          <p:nvPr/>
        </p:nvCxnSpPr>
        <p:spPr>
          <a:xfrm>
            <a:off x="4701470" y="3464133"/>
            <a:ext cx="0" cy="259800"/>
          </a:xfrm>
          <a:prstGeom prst="straightConnector1">
            <a:avLst/>
          </a:prstGeom>
          <a:noFill/>
          <a:ln cap="flat" cmpd="sng" w="38100">
            <a:solidFill>
              <a:schemeClr val="dk1"/>
            </a:solidFill>
            <a:prstDash val="solid"/>
            <a:round/>
            <a:headEnd len="sm" w="sm" type="none"/>
            <a:tailEnd len="sm" w="sm" type="none"/>
          </a:ln>
        </p:spPr>
      </p:cxnSp>
      <p:cxnSp>
        <p:nvCxnSpPr>
          <p:cNvPr id="292" name="Google Shape;292;p11"/>
          <p:cNvCxnSpPr/>
          <p:nvPr/>
        </p:nvCxnSpPr>
        <p:spPr>
          <a:xfrm>
            <a:off x="6301670" y="3461401"/>
            <a:ext cx="0" cy="259800"/>
          </a:xfrm>
          <a:prstGeom prst="straightConnector1">
            <a:avLst/>
          </a:prstGeom>
          <a:noFill/>
          <a:ln cap="flat" cmpd="sng" w="38100">
            <a:solidFill>
              <a:schemeClr val="dk1"/>
            </a:solidFill>
            <a:prstDash val="solid"/>
            <a:round/>
            <a:headEnd len="sm" w="sm" type="none"/>
            <a:tailEnd len="sm" w="sm" type="none"/>
          </a:ln>
        </p:spPr>
      </p:cxnSp>
      <p:sp>
        <p:nvSpPr>
          <p:cNvPr id="293" name="Google Shape;293;p11"/>
          <p:cNvSpPr/>
          <p:nvPr/>
        </p:nvSpPr>
        <p:spPr>
          <a:xfrm>
            <a:off x="4436755" y="3713010"/>
            <a:ext cx="5811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1201</a:t>
            </a:r>
            <a:endParaRPr b="0" i="0" sz="1400" u="none" cap="none" strike="noStrike">
              <a:solidFill>
                <a:srgbClr val="000000"/>
              </a:solidFill>
              <a:latin typeface="Arial"/>
              <a:ea typeface="Arial"/>
              <a:cs typeface="Arial"/>
              <a:sym typeface="Arial"/>
            </a:endParaRPr>
          </a:p>
        </p:txBody>
      </p:sp>
      <p:sp>
        <p:nvSpPr>
          <p:cNvPr id="294" name="Google Shape;294;p11"/>
          <p:cNvSpPr/>
          <p:nvPr/>
        </p:nvSpPr>
        <p:spPr>
          <a:xfrm>
            <a:off x="5252901" y="3736630"/>
            <a:ext cx="6000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1202</a:t>
            </a:r>
            <a:endParaRPr b="0" i="0" sz="1400" u="none" cap="none" strike="noStrike">
              <a:solidFill>
                <a:srgbClr val="000000"/>
              </a:solidFill>
              <a:latin typeface="Arial"/>
              <a:ea typeface="Arial"/>
              <a:cs typeface="Arial"/>
              <a:sym typeface="Arial"/>
            </a:endParaRPr>
          </a:p>
        </p:txBody>
      </p:sp>
      <p:sp>
        <p:nvSpPr>
          <p:cNvPr id="295" name="Google Shape;295;p11"/>
          <p:cNvSpPr/>
          <p:nvPr/>
        </p:nvSpPr>
        <p:spPr>
          <a:xfrm>
            <a:off x="6140514" y="3724975"/>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296" name="Google Shape;296;p11"/>
          <p:cNvCxnSpPr/>
          <p:nvPr/>
        </p:nvCxnSpPr>
        <p:spPr>
          <a:xfrm>
            <a:off x="5578891" y="3277326"/>
            <a:ext cx="0" cy="259800"/>
          </a:xfrm>
          <a:prstGeom prst="straightConnector1">
            <a:avLst/>
          </a:prstGeom>
          <a:noFill/>
          <a:ln cap="flat" cmpd="sng" w="38100">
            <a:solidFill>
              <a:schemeClr val="dk1"/>
            </a:solidFill>
            <a:prstDash val="solid"/>
            <a:round/>
            <a:headEnd len="sm" w="sm" type="none"/>
            <a:tailEnd len="sm" w="sm" type="none"/>
          </a:ln>
        </p:spPr>
      </p:cxnSp>
      <p:sp>
        <p:nvSpPr>
          <p:cNvPr id="297" name="Google Shape;297;p11"/>
          <p:cNvSpPr/>
          <p:nvPr/>
        </p:nvSpPr>
        <p:spPr>
          <a:xfrm>
            <a:off x="-125126" y="3258433"/>
            <a:ext cx="9001500" cy="929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8" name="Google Shape;298;p11"/>
          <p:cNvSpPr txBox="1"/>
          <p:nvPr/>
        </p:nvSpPr>
        <p:spPr>
          <a:xfrm>
            <a:off x="8063387" y="821457"/>
            <a:ext cx="1077900" cy="339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Campus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Building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br>
              <a:rPr b="0" i="0" lang="en" sz="600" u="none" cap="none" strike="noStrike">
                <a:solidFill>
                  <a:srgbClr val="000000"/>
                </a:solidFill>
                <a:latin typeface="Arial"/>
                <a:ea typeface="Arial"/>
                <a:cs typeface="Arial"/>
                <a:sym typeface="Arial"/>
              </a:rPr>
            </a:b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Floor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Room	</a:t>
            </a:r>
            <a:endParaRPr b="0" i="0" sz="1400" u="none" cap="none" strike="noStrike">
              <a:solidFill>
                <a:srgbClr val="000000"/>
              </a:solidFill>
              <a:latin typeface="Arial"/>
              <a:ea typeface="Arial"/>
              <a:cs typeface="Arial"/>
              <a:sym typeface="Arial"/>
            </a:endParaRPr>
          </a:p>
        </p:txBody>
      </p:sp>
      <p:pic>
        <p:nvPicPr>
          <p:cNvPr id="299" name="Google Shape;299;p11"/>
          <p:cNvPicPr preferRelativeResize="0"/>
          <p:nvPr/>
        </p:nvPicPr>
        <p:blipFill rotWithShape="1">
          <a:blip r:embed="rId3">
            <a:alphaModFix/>
          </a:blip>
          <a:srcRect b="0" l="0" r="0" t="0"/>
          <a:stretch/>
        </p:blipFill>
        <p:spPr>
          <a:xfrm>
            <a:off x="6532093" y="3401053"/>
            <a:ext cx="2604047" cy="17360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12"/>
          <p:cNvPicPr preferRelativeResize="0"/>
          <p:nvPr/>
        </p:nvPicPr>
        <p:blipFill rotWithShape="1">
          <a:blip r:embed="rId3">
            <a:alphaModFix/>
          </a:blip>
          <a:srcRect b="0" l="0" r="0" t="0"/>
          <a:stretch/>
        </p:blipFill>
        <p:spPr>
          <a:xfrm>
            <a:off x="6536732" y="3407469"/>
            <a:ext cx="2604047" cy="1736031"/>
          </a:xfrm>
          <a:prstGeom prst="rect">
            <a:avLst/>
          </a:prstGeom>
          <a:noFill/>
          <a:ln>
            <a:noFill/>
          </a:ln>
        </p:spPr>
      </p:pic>
      <p:sp>
        <p:nvSpPr>
          <p:cNvPr id="305" name="Google Shape;305;p12"/>
          <p:cNvSpPr txBox="1"/>
          <p:nvPr/>
        </p:nvSpPr>
        <p:spPr>
          <a:xfrm>
            <a:off x="8063387" y="821457"/>
            <a:ext cx="1077900" cy="339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Campus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Building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br>
              <a:rPr b="0" i="0" lang="en" sz="600" u="none" cap="none" strike="noStrike">
                <a:solidFill>
                  <a:srgbClr val="000000"/>
                </a:solidFill>
                <a:latin typeface="Arial"/>
                <a:ea typeface="Arial"/>
                <a:cs typeface="Arial"/>
                <a:sym typeface="Arial"/>
              </a:rPr>
            </a:b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Floor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Room	</a:t>
            </a:r>
            <a:endParaRPr b="0" i="0" sz="1400" u="none" cap="none" strike="noStrike">
              <a:solidFill>
                <a:srgbClr val="000000"/>
              </a:solidFill>
              <a:latin typeface="Arial"/>
              <a:ea typeface="Arial"/>
              <a:cs typeface="Arial"/>
              <a:sym typeface="Arial"/>
            </a:endParaRPr>
          </a:p>
        </p:txBody>
      </p:sp>
      <p:sp>
        <p:nvSpPr>
          <p:cNvPr id="306" name="Google Shape;306;p12"/>
          <p:cNvSpPr txBox="1"/>
          <p:nvPr>
            <p:ph type="title"/>
          </p:nvPr>
        </p:nvSpPr>
        <p:spPr>
          <a:xfrm>
            <a:off x="311700" y="129028"/>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These have a </a:t>
            </a:r>
            <a:r>
              <a:rPr b="1" lang="en"/>
              <a:t>NESTED STRUCTURE</a:t>
            </a:r>
            <a:endParaRPr/>
          </a:p>
        </p:txBody>
      </p:sp>
      <p:sp>
        <p:nvSpPr>
          <p:cNvPr id="307" name="Google Shape;307;p12"/>
          <p:cNvSpPr/>
          <p:nvPr/>
        </p:nvSpPr>
        <p:spPr>
          <a:xfrm>
            <a:off x="3215362" y="702641"/>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Arial"/>
                <a:ea typeface="Arial"/>
                <a:cs typeface="Arial"/>
                <a:sym typeface="Arial"/>
              </a:rPr>
              <a:t>UC Berkeley</a:t>
            </a:r>
            <a:endParaRPr b="0" i="0" sz="1400" u="none" cap="none" strike="noStrike">
              <a:solidFill>
                <a:srgbClr val="000000"/>
              </a:solidFill>
              <a:latin typeface="Arial"/>
              <a:ea typeface="Arial"/>
              <a:cs typeface="Arial"/>
              <a:sym typeface="Arial"/>
            </a:endParaRPr>
          </a:p>
        </p:txBody>
      </p:sp>
      <p:cxnSp>
        <p:nvCxnSpPr>
          <p:cNvPr id="308" name="Google Shape;308;p12"/>
          <p:cNvCxnSpPr/>
          <p:nvPr/>
        </p:nvCxnSpPr>
        <p:spPr>
          <a:xfrm>
            <a:off x="2742112" y="1534678"/>
            <a:ext cx="3747000" cy="0"/>
          </a:xfrm>
          <a:prstGeom prst="straightConnector1">
            <a:avLst/>
          </a:prstGeom>
          <a:noFill/>
          <a:ln cap="flat" cmpd="sng" w="38100">
            <a:solidFill>
              <a:schemeClr val="dk1"/>
            </a:solidFill>
            <a:prstDash val="solid"/>
            <a:round/>
            <a:headEnd len="sm" w="sm" type="none"/>
            <a:tailEnd len="sm" w="sm" type="none"/>
          </a:ln>
        </p:spPr>
      </p:cxnSp>
      <p:cxnSp>
        <p:nvCxnSpPr>
          <p:cNvPr id="309" name="Google Shape;309;p12"/>
          <p:cNvCxnSpPr>
            <a:stCxn id="307" idx="2"/>
          </p:cNvCxnSpPr>
          <p:nvPr/>
        </p:nvCxnSpPr>
        <p:spPr>
          <a:xfrm>
            <a:off x="4375612" y="1274741"/>
            <a:ext cx="0" cy="259800"/>
          </a:xfrm>
          <a:prstGeom prst="straightConnector1">
            <a:avLst/>
          </a:prstGeom>
          <a:noFill/>
          <a:ln cap="flat" cmpd="sng" w="38100">
            <a:solidFill>
              <a:schemeClr val="dk1"/>
            </a:solidFill>
            <a:prstDash val="solid"/>
            <a:round/>
            <a:headEnd len="sm" w="sm" type="none"/>
            <a:tailEnd len="sm" w="sm" type="none"/>
          </a:ln>
        </p:spPr>
      </p:cxnSp>
      <p:sp>
        <p:nvSpPr>
          <p:cNvPr id="310" name="Google Shape;310;p12"/>
          <p:cNvSpPr/>
          <p:nvPr/>
        </p:nvSpPr>
        <p:spPr>
          <a:xfrm>
            <a:off x="1581907" y="1813968"/>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Building 1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(e.g., Dwinelle)</a:t>
            </a:r>
            <a:endParaRPr b="0" i="0" sz="1400" u="none" cap="none" strike="noStrike">
              <a:solidFill>
                <a:srgbClr val="000000"/>
              </a:solidFill>
              <a:latin typeface="Arial"/>
              <a:ea typeface="Arial"/>
              <a:cs typeface="Arial"/>
              <a:sym typeface="Arial"/>
            </a:endParaRPr>
          </a:p>
        </p:txBody>
      </p:sp>
      <p:sp>
        <p:nvSpPr>
          <p:cNvPr id="311" name="Google Shape;311;p12"/>
          <p:cNvSpPr/>
          <p:nvPr/>
        </p:nvSpPr>
        <p:spPr>
          <a:xfrm>
            <a:off x="5328771" y="1815686"/>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Building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(e.g., BWW)</a:t>
            </a:r>
            <a:endParaRPr b="0" i="0" sz="1400" u="none" cap="none" strike="noStrike">
              <a:solidFill>
                <a:srgbClr val="000000"/>
              </a:solidFill>
              <a:latin typeface="Arial"/>
              <a:ea typeface="Arial"/>
              <a:cs typeface="Arial"/>
              <a:sym typeface="Arial"/>
            </a:endParaRPr>
          </a:p>
        </p:txBody>
      </p:sp>
      <p:cxnSp>
        <p:nvCxnSpPr>
          <p:cNvPr id="312" name="Google Shape;312;p12"/>
          <p:cNvCxnSpPr/>
          <p:nvPr/>
        </p:nvCxnSpPr>
        <p:spPr>
          <a:xfrm>
            <a:off x="6488977" y="1518052"/>
            <a:ext cx="0" cy="259800"/>
          </a:xfrm>
          <a:prstGeom prst="straightConnector1">
            <a:avLst/>
          </a:prstGeom>
          <a:noFill/>
          <a:ln cap="flat" cmpd="sng" w="38100">
            <a:solidFill>
              <a:schemeClr val="dk1"/>
            </a:solidFill>
            <a:prstDash val="solid"/>
            <a:round/>
            <a:headEnd len="sm" w="sm" type="none"/>
            <a:tailEnd len="sm" w="sm" type="none"/>
          </a:ln>
        </p:spPr>
      </p:cxnSp>
      <p:cxnSp>
        <p:nvCxnSpPr>
          <p:cNvPr id="313" name="Google Shape;313;p12"/>
          <p:cNvCxnSpPr/>
          <p:nvPr/>
        </p:nvCxnSpPr>
        <p:spPr>
          <a:xfrm>
            <a:off x="2742114" y="1527372"/>
            <a:ext cx="0" cy="259800"/>
          </a:xfrm>
          <a:prstGeom prst="straightConnector1">
            <a:avLst/>
          </a:prstGeom>
          <a:noFill/>
          <a:ln cap="flat" cmpd="sng" w="38100">
            <a:solidFill>
              <a:schemeClr val="dk1"/>
            </a:solidFill>
            <a:prstDash val="solid"/>
            <a:round/>
            <a:headEnd len="sm" w="sm" type="none"/>
            <a:tailEnd len="sm" w="sm" type="none"/>
          </a:ln>
        </p:spPr>
      </p:cxnSp>
      <p:cxnSp>
        <p:nvCxnSpPr>
          <p:cNvPr id="314" name="Google Shape;314;p12"/>
          <p:cNvCxnSpPr/>
          <p:nvPr/>
        </p:nvCxnSpPr>
        <p:spPr>
          <a:xfrm>
            <a:off x="1942013" y="2654521"/>
            <a:ext cx="1600200" cy="0"/>
          </a:xfrm>
          <a:prstGeom prst="straightConnector1">
            <a:avLst/>
          </a:prstGeom>
          <a:noFill/>
          <a:ln cap="flat" cmpd="sng" w="38100">
            <a:solidFill>
              <a:schemeClr val="dk1"/>
            </a:solidFill>
            <a:prstDash val="solid"/>
            <a:round/>
            <a:headEnd len="sm" w="sm" type="none"/>
            <a:tailEnd len="sm" w="sm" type="none"/>
          </a:ln>
        </p:spPr>
      </p:cxnSp>
      <p:cxnSp>
        <p:nvCxnSpPr>
          <p:cNvPr id="315" name="Google Shape;315;p12"/>
          <p:cNvCxnSpPr/>
          <p:nvPr/>
        </p:nvCxnSpPr>
        <p:spPr>
          <a:xfrm>
            <a:off x="2742113" y="2394599"/>
            <a:ext cx="0" cy="259800"/>
          </a:xfrm>
          <a:prstGeom prst="straightConnector1">
            <a:avLst/>
          </a:prstGeom>
          <a:noFill/>
          <a:ln cap="flat" cmpd="sng" w="38100">
            <a:solidFill>
              <a:schemeClr val="dk1"/>
            </a:solidFill>
            <a:prstDash val="solid"/>
            <a:round/>
            <a:headEnd len="sm" w="sm" type="none"/>
            <a:tailEnd len="sm" w="sm" type="none"/>
          </a:ln>
        </p:spPr>
      </p:cxnSp>
      <p:cxnSp>
        <p:nvCxnSpPr>
          <p:cNvPr id="316" name="Google Shape;316;p12"/>
          <p:cNvCxnSpPr/>
          <p:nvPr/>
        </p:nvCxnSpPr>
        <p:spPr>
          <a:xfrm>
            <a:off x="2742113" y="2633885"/>
            <a:ext cx="0" cy="259800"/>
          </a:xfrm>
          <a:prstGeom prst="straightConnector1">
            <a:avLst/>
          </a:prstGeom>
          <a:noFill/>
          <a:ln cap="flat" cmpd="sng" w="38100">
            <a:solidFill>
              <a:schemeClr val="dk1"/>
            </a:solidFill>
            <a:prstDash val="solid"/>
            <a:round/>
            <a:headEnd len="sm" w="sm" type="none"/>
            <a:tailEnd len="sm" w="sm" type="none"/>
          </a:ln>
        </p:spPr>
      </p:cxnSp>
      <p:cxnSp>
        <p:nvCxnSpPr>
          <p:cNvPr id="317" name="Google Shape;317;p12"/>
          <p:cNvCxnSpPr/>
          <p:nvPr/>
        </p:nvCxnSpPr>
        <p:spPr>
          <a:xfrm>
            <a:off x="1942013" y="2641979"/>
            <a:ext cx="0" cy="259800"/>
          </a:xfrm>
          <a:prstGeom prst="straightConnector1">
            <a:avLst/>
          </a:prstGeom>
          <a:noFill/>
          <a:ln cap="flat" cmpd="sng" w="38100">
            <a:solidFill>
              <a:schemeClr val="dk1"/>
            </a:solidFill>
            <a:prstDash val="solid"/>
            <a:round/>
            <a:headEnd len="sm" w="sm" type="none"/>
            <a:tailEnd len="sm" w="sm" type="none"/>
          </a:ln>
        </p:spPr>
      </p:cxnSp>
      <p:cxnSp>
        <p:nvCxnSpPr>
          <p:cNvPr id="318" name="Google Shape;318;p12"/>
          <p:cNvCxnSpPr/>
          <p:nvPr/>
        </p:nvCxnSpPr>
        <p:spPr>
          <a:xfrm>
            <a:off x="3542213" y="2641979"/>
            <a:ext cx="0" cy="259800"/>
          </a:xfrm>
          <a:prstGeom prst="straightConnector1">
            <a:avLst/>
          </a:prstGeom>
          <a:noFill/>
          <a:ln cap="flat" cmpd="sng" w="38100">
            <a:solidFill>
              <a:schemeClr val="dk1"/>
            </a:solidFill>
            <a:prstDash val="solid"/>
            <a:round/>
            <a:headEnd len="sm" w="sm" type="none"/>
            <a:tailEnd len="sm" w="sm" type="none"/>
          </a:ln>
        </p:spPr>
      </p:cxnSp>
      <p:sp>
        <p:nvSpPr>
          <p:cNvPr id="319" name="Google Shape;319;p12"/>
          <p:cNvSpPr/>
          <p:nvPr/>
        </p:nvSpPr>
        <p:spPr>
          <a:xfrm>
            <a:off x="1283700" y="2893574"/>
            <a:ext cx="1033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Basement</a:t>
            </a:r>
            <a:endParaRPr b="0" i="0" sz="1400" u="none" cap="none" strike="noStrike">
              <a:solidFill>
                <a:srgbClr val="000000"/>
              </a:solidFill>
              <a:latin typeface="Arial"/>
              <a:ea typeface="Arial"/>
              <a:cs typeface="Arial"/>
              <a:sym typeface="Arial"/>
            </a:endParaRPr>
          </a:p>
        </p:txBody>
      </p:sp>
      <p:sp>
        <p:nvSpPr>
          <p:cNvPr id="320" name="Google Shape;320;p12"/>
          <p:cNvSpPr/>
          <p:nvPr/>
        </p:nvSpPr>
        <p:spPr>
          <a:xfrm>
            <a:off x="2447987" y="2893587"/>
            <a:ext cx="8634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1</a:t>
            </a:r>
            <a:endParaRPr b="0" i="0" sz="1400" u="none" cap="none" strike="noStrike">
              <a:solidFill>
                <a:srgbClr val="000000"/>
              </a:solidFill>
              <a:latin typeface="Arial"/>
              <a:ea typeface="Arial"/>
              <a:cs typeface="Arial"/>
              <a:sym typeface="Arial"/>
            </a:endParaRPr>
          </a:p>
        </p:txBody>
      </p:sp>
      <p:sp>
        <p:nvSpPr>
          <p:cNvPr id="321" name="Google Shape;321;p12"/>
          <p:cNvSpPr/>
          <p:nvPr/>
        </p:nvSpPr>
        <p:spPr>
          <a:xfrm>
            <a:off x="3470689" y="2881760"/>
            <a:ext cx="8634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2</a:t>
            </a:r>
            <a:endParaRPr b="0" i="0" sz="1400" u="none" cap="none" strike="noStrike">
              <a:solidFill>
                <a:srgbClr val="000000"/>
              </a:solidFill>
              <a:latin typeface="Arial"/>
              <a:ea typeface="Arial"/>
              <a:cs typeface="Arial"/>
              <a:sym typeface="Arial"/>
            </a:endParaRPr>
          </a:p>
        </p:txBody>
      </p:sp>
      <p:cxnSp>
        <p:nvCxnSpPr>
          <p:cNvPr id="322" name="Google Shape;322;p12"/>
          <p:cNvCxnSpPr/>
          <p:nvPr/>
        </p:nvCxnSpPr>
        <p:spPr>
          <a:xfrm>
            <a:off x="1036724" y="3482782"/>
            <a:ext cx="1600200" cy="0"/>
          </a:xfrm>
          <a:prstGeom prst="straightConnector1">
            <a:avLst/>
          </a:prstGeom>
          <a:noFill/>
          <a:ln cap="flat" cmpd="sng" w="38100">
            <a:solidFill>
              <a:schemeClr val="dk1"/>
            </a:solidFill>
            <a:prstDash val="solid"/>
            <a:round/>
            <a:headEnd len="sm" w="sm" type="none"/>
            <a:tailEnd len="sm" w="sm" type="none"/>
          </a:ln>
        </p:spPr>
      </p:cxnSp>
      <p:cxnSp>
        <p:nvCxnSpPr>
          <p:cNvPr id="323" name="Google Shape;323;p12"/>
          <p:cNvCxnSpPr/>
          <p:nvPr/>
        </p:nvCxnSpPr>
        <p:spPr>
          <a:xfrm>
            <a:off x="1836824" y="3222860"/>
            <a:ext cx="0" cy="259800"/>
          </a:xfrm>
          <a:prstGeom prst="straightConnector1">
            <a:avLst/>
          </a:prstGeom>
          <a:noFill/>
          <a:ln cap="flat" cmpd="sng" w="38100">
            <a:solidFill>
              <a:schemeClr val="dk1"/>
            </a:solidFill>
            <a:prstDash val="solid"/>
            <a:round/>
            <a:headEnd len="sm" w="sm" type="none"/>
            <a:tailEnd len="sm" w="sm" type="none"/>
          </a:ln>
        </p:spPr>
      </p:cxnSp>
      <p:cxnSp>
        <p:nvCxnSpPr>
          <p:cNvPr id="324" name="Google Shape;324;p12"/>
          <p:cNvCxnSpPr/>
          <p:nvPr/>
        </p:nvCxnSpPr>
        <p:spPr>
          <a:xfrm>
            <a:off x="2164816" y="3461927"/>
            <a:ext cx="0" cy="259800"/>
          </a:xfrm>
          <a:prstGeom prst="straightConnector1">
            <a:avLst/>
          </a:prstGeom>
          <a:noFill/>
          <a:ln cap="flat" cmpd="sng" w="38100">
            <a:solidFill>
              <a:schemeClr val="dk1"/>
            </a:solidFill>
            <a:prstDash val="solid"/>
            <a:round/>
            <a:headEnd len="sm" w="sm" type="none"/>
            <a:tailEnd len="sm" w="sm" type="none"/>
          </a:ln>
        </p:spPr>
      </p:cxnSp>
      <p:cxnSp>
        <p:nvCxnSpPr>
          <p:cNvPr id="325" name="Google Shape;325;p12"/>
          <p:cNvCxnSpPr/>
          <p:nvPr/>
        </p:nvCxnSpPr>
        <p:spPr>
          <a:xfrm>
            <a:off x="1036724" y="3461927"/>
            <a:ext cx="0" cy="259800"/>
          </a:xfrm>
          <a:prstGeom prst="straightConnector1">
            <a:avLst/>
          </a:prstGeom>
          <a:noFill/>
          <a:ln cap="flat" cmpd="sng" w="38100">
            <a:solidFill>
              <a:schemeClr val="dk1"/>
            </a:solidFill>
            <a:prstDash val="solid"/>
            <a:round/>
            <a:headEnd len="sm" w="sm" type="none"/>
            <a:tailEnd len="sm" w="sm" type="none"/>
          </a:ln>
        </p:spPr>
      </p:cxnSp>
      <p:cxnSp>
        <p:nvCxnSpPr>
          <p:cNvPr id="326" name="Google Shape;326;p12"/>
          <p:cNvCxnSpPr/>
          <p:nvPr/>
        </p:nvCxnSpPr>
        <p:spPr>
          <a:xfrm>
            <a:off x="2636924" y="3461927"/>
            <a:ext cx="0" cy="259800"/>
          </a:xfrm>
          <a:prstGeom prst="straightConnector1">
            <a:avLst/>
          </a:prstGeom>
          <a:noFill/>
          <a:ln cap="flat" cmpd="sng" w="38100">
            <a:solidFill>
              <a:schemeClr val="dk1"/>
            </a:solidFill>
            <a:prstDash val="solid"/>
            <a:round/>
            <a:headEnd len="sm" w="sm" type="none"/>
            <a:tailEnd len="sm" w="sm" type="none"/>
          </a:ln>
        </p:spPr>
      </p:cxnSp>
      <p:sp>
        <p:nvSpPr>
          <p:cNvPr id="327" name="Google Shape;327;p12"/>
          <p:cNvSpPr/>
          <p:nvPr/>
        </p:nvSpPr>
        <p:spPr>
          <a:xfrm>
            <a:off x="889694" y="3698195"/>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a:t>
            </a:r>
            <a:r>
              <a:rPr b="1" lang="en">
                <a:solidFill>
                  <a:schemeClr val="dk1"/>
                </a:solidFill>
              </a:rPr>
              <a:t>3</a:t>
            </a:r>
            <a:endParaRPr b="0" i="0" sz="1400" u="none" cap="none" strike="noStrike">
              <a:solidFill>
                <a:srgbClr val="000000"/>
              </a:solidFill>
              <a:latin typeface="Arial"/>
              <a:ea typeface="Arial"/>
              <a:cs typeface="Arial"/>
              <a:sym typeface="Arial"/>
            </a:endParaRPr>
          </a:p>
        </p:txBody>
      </p:sp>
      <p:cxnSp>
        <p:nvCxnSpPr>
          <p:cNvPr id="328" name="Google Shape;328;p12"/>
          <p:cNvCxnSpPr/>
          <p:nvPr/>
        </p:nvCxnSpPr>
        <p:spPr>
          <a:xfrm>
            <a:off x="1581907" y="3482782"/>
            <a:ext cx="0" cy="259800"/>
          </a:xfrm>
          <a:prstGeom prst="straightConnector1">
            <a:avLst/>
          </a:prstGeom>
          <a:noFill/>
          <a:ln cap="flat" cmpd="sng" w="38100">
            <a:solidFill>
              <a:schemeClr val="dk1"/>
            </a:solidFill>
            <a:prstDash val="solid"/>
            <a:round/>
            <a:headEnd len="sm" w="sm" type="none"/>
            <a:tailEnd len="sm" w="sm" type="none"/>
          </a:ln>
        </p:spPr>
      </p:cxnSp>
      <p:sp>
        <p:nvSpPr>
          <p:cNvPr id="329" name="Google Shape;329;p12"/>
          <p:cNvSpPr/>
          <p:nvPr/>
        </p:nvSpPr>
        <p:spPr>
          <a:xfrm>
            <a:off x="1413749" y="3698194"/>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a:t>
            </a:r>
            <a:r>
              <a:rPr b="1" lang="en">
                <a:solidFill>
                  <a:schemeClr val="dk1"/>
                </a:solidFill>
              </a:rPr>
              <a:t>4</a:t>
            </a:r>
            <a:endParaRPr b="0" i="0" sz="1400" u="none" cap="none" strike="noStrike">
              <a:solidFill>
                <a:srgbClr val="000000"/>
              </a:solidFill>
              <a:latin typeface="Arial"/>
              <a:ea typeface="Arial"/>
              <a:cs typeface="Arial"/>
              <a:sym typeface="Arial"/>
            </a:endParaRPr>
          </a:p>
        </p:txBody>
      </p:sp>
      <p:sp>
        <p:nvSpPr>
          <p:cNvPr id="330" name="Google Shape;330;p12"/>
          <p:cNvSpPr/>
          <p:nvPr/>
        </p:nvSpPr>
        <p:spPr>
          <a:xfrm>
            <a:off x="1973371" y="3698194"/>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a:t>
            </a:r>
            <a:r>
              <a:rPr b="1" lang="en">
                <a:solidFill>
                  <a:schemeClr val="dk1"/>
                </a:solidFill>
              </a:rPr>
              <a:t>5</a:t>
            </a:r>
            <a:endParaRPr b="0" i="0" sz="1400" u="none" cap="none" strike="noStrike">
              <a:solidFill>
                <a:srgbClr val="000000"/>
              </a:solidFill>
              <a:latin typeface="Arial"/>
              <a:ea typeface="Arial"/>
              <a:cs typeface="Arial"/>
              <a:sym typeface="Arial"/>
            </a:endParaRPr>
          </a:p>
        </p:txBody>
      </p:sp>
      <p:sp>
        <p:nvSpPr>
          <p:cNvPr id="331" name="Google Shape;331;p12"/>
          <p:cNvSpPr/>
          <p:nvPr/>
        </p:nvSpPr>
        <p:spPr>
          <a:xfrm>
            <a:off x="2512306" y="3690801"/>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332" name="Google Shape;332;p12"/>
          <p:cNvCxnSpPr/>
          <p:nvPr/>
        </p:nvCxnSpPr>
        <p:spPr>
          <a:xfrm>
            <a:off x="5681348" y="2652660"/>
            <a:ext cx="1600200" cy="0"/>
          </a:xfrm>
          <a:prstGeom prst="straightConnector1">
            <a:avLst/>
          </a:prstGeom>
          <a:noFill/>
          <a:ln cap="flat" cmpd="sng" w="38100">
            <a:solidFill>
              <a:schemeClr val="dk1"/>
            </a:solidFill>
            <a:prstDash val="solid"/>
            <a:round/>
            <a:headEnd len="sm" w="sm" type="none"/>
            <a:tailEnd len="sm" w="sm" type="none"/>
          </a:ln>
        </p:spPr>
      </p:cxnSp>
      <p:cxnSp>
        <p:nvCxnSpPr>
          <p:cNvPr id="333" name="Google Shape;333;p12"/>
          <p:cNvCxnSpPr/>
          <p:nvPr/>
        </p:nvCxnSpPr>
        <p:spPr>
          <a:xfrm>
            <a:off x="6481448" y="2386083"/>
            <a:ext cx="0" cy="259800"/>
          </a:xfrm>
          <a:prstGeom prst="straightConnector1">
            <a:avLst/>
          </a:prstGeom>
          <a:noFill/>
          <a:ln cap="flat" cmpd="sng" w="38100">
            <a:solidFill>
              <a:schemeClr val="dk1"/>
            </a:solidFill>
            <a:prstDash val="solid"/>
            <a:round/>
            <a:headEnd len="sm" w="sm" type="none"/>
            <a:tailEnd len="sm" w="sm" type="none"/>
          </a:ln>
        </p:spPr>
      </p:cxnSp>
      <p:cxnSp>
        <p:nvCxnSpPr>
          <p:cNvPr id="334" name="Google Shape;334;p12"/>
          <p:cNvCxnSpPr/>
          <p:nvPr/>
        </p:nvCxnSpPr>
        <p:spPr>
          <a:xfrm>
            <a:off x="6481448" y="2632024"/>
            <a:ext cx="0" cy="259800"/>
          </a:xfrm>
          <a:prstGeom prst="straightConnector1">
            <a:avLst/>
          </a:prstGeom>
          <a:noFill/>
          <a:ln cap="flat" cmpd="sng" w="38100">
            <a:solidFill>
              <a:schemeClr val="dk1"/>
            </a:solidFill>
            <a:prstDash val="solid"/>
            <a:round/>
            <a:headEnd len="sm" w="sm" type="none"/>
            <a:tailEnd len="sm" w="sm" type="none"/>
          </a:ln>
        </p:spPr>
      </p:cxnSp>
      <p:cxnSp>
        <p:nvCxnSpPr>
          <p:cNvPr id="335" name="Google Shape;335;p12"/>
          <p:cNvCxnSpPr/>
          <p:nvPr/>
        </p:nvCxnSpPr>
        <p:spPr>
          <a:xfrm>
            <a:off x="5681348" y="2640118"/>
            <a:ext cx="0" cy="259800"/>
          </a:xfrm>
          <a:prstGeom prst="straightConnector1">
            <a:avLst/>
          </a:prstGeom>
          <a:noFill/>
          <a:ln cap="flat" cmpd="sng" w="38100">
            <a:solidFill>
              <a:schemeClr val="dk1"/>
            </a:solidFill>
            <a:prstDash val="solid"/>
            <a:round/>
            <a:headEnd len="sm" w="sm" type="none"/>
            <a:tailEnd len="sm" w="sm" type="none"/>
          </a:ln>
        </p:spPr>
      </p:cxnSp>
      <p:cxnSp>
        <p:nvCxnSpPr>
          <p:cNvPr id="336" name="Google Shape;336;p12"/>
          <p:cNvCxnSpPr/>
          <p:nvPr/>
        </p:nvCxnSpPr>
        <p:spPr>
          <a:xfrm>
            <a:off x="7281548" y="2640118"/>
            <a:ext cx="0" cy="259800"/>
          </a:xfrm>
          <a:prstGeom prst="straightConnector1">
            <a:avLst/>
          </a:prstGeom>
          <a:noFill/>
          <a:ln cap="flat" cmpd="sng" w="38100">
            <a:solidFill>
              <a:schemeClr val="dk1"/>
            </a:solidFill>
            <a:prstDash val="solid"/>
            <a:round/>
            <a:headEnd len="sm" w="sm" type="none"/>
            <a:tailEnd len="sm" w="sm" type="none"/>
          </a:ln>
        </p:spPr>
      </p:cxnSp>
      <p:sp>
        <p:nvSpPr>
          <p:cNvPr id="337" name="Google Shape;337;p12"/>
          <p:cNvSpPr/>
          <p:nvPr/>
        </p:nvSpPr>
        <p:spPr>
          <a:xfrm>
            <a:off x="5191900" y="2908552"/>
            <a:ext cx="823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1</a:t>
            </a:r>
            <a:endParaRPr b="0" i="0" sz="1400" u="none" cap="none" strike="noStrike">
              <a:solidFill>
                <a:srgbClr val="000000"/>
              </a:solidFill>
              <a:latin typeface="Arial"/>
              <a:ea typeface="Arial"/>
              <a:cs typeface="Arial"/>
              <a:sym typeface="Arial"/>
            </a:endParaRPr>
          </a:p>
        </p:txBody>
      </p:sp>
      <p:sp>
        <p:nvSpPr>
          <p:cNvPr id="338" name="Google Shape;338;p12"/>
          <p:cNvSpPr/>
          <p:nvPr/>
        </p:nvSpPr>
        <p:spPr>
          <a:xfrm>
            <a:off x="6113000" y="2891725"/>
            <a:ext cx="823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2</a:t>
            </a:r>
            <a:endParaRPr b="0" i="0" sz="1400" u="none" cap="none" strike="noStrike">
              <a:solidFill>
                <a:srgbClr val="000000"/>
              </a:solidFill>
              <a:latin typeface="Arial"/>
              <a:ea typeface="Arial"/>
              <a:cs typeface="Arial"/>
              <a:sym typeface="Arial"/>
            </a:endParaRPr>
          </a:p>
        </p:txBody>
      </p:sp>
      <p:sp>
        <p:nvSpPr>
          <p:cNvPr id="339" name="Google Shape;339;p12"/>
          <p:cNvSpPr/>
          <p:nvPr/>
        </p:nvSpPr>
        <p:spPr>
          <a:xfrm>
            <a:off x="6985997" y="2888322"/>
            <a:ext cx="775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3</a:t>
            </a:r>
            <a:endParaRPr b="0" i="0" sz="1400" u="none" cap="none" strike="noStrike">
              <a:solidFill>
                <a:srgbClr val="000000"/>
              </a:solidFill>
              <a:latin typeface="Arial"/>
              <a:ea typeface="Arial"/>
              <a:cs typeface="Arial"/>
              <a:sym typeface="Arial"/>
            </a:endParaRPr>
          </a:p>
        </p:txBody>
      </p:sp>
      <p:cxnSp>
        <p:nvCxnSpPr>
          <p:cNvPr id="340" name="Google Shape;340;p12"/>
          <p:cNvCxnSpPr/>
          <p:nvPr/>
        </p:nvCxnSpPr>
        <p:spPr>
          <a:xfrm>
            <a:off x="4701470" y="3480751"/>
            <a:ext cx="1600200" cy="0"/>
          </a:xfrm>
          <a:prstGeom prst="straightConnector1">
            <a:avLst/>
          </a:prstGeom>
          <a:noFill/>
          <a:ln cap="flat" cmpd="sng" w="38100">
            <a:solidFill>
              <a:schemeClr val="dk1"/>
            </a:solidFill>
            <a:prstDash val="solid"/>
            <a:round/>
            <a:headEnd len="sm" w="sm" type="none"/>
            <a:tailEnd len="sm" w="sm" type="none"/>
          </a:ln>
        </p:spPr>
      </p:cxnSp>
      <p:cxnSp>
        <p:nvCxnSpPr>
          <p:cNvPr id="341" name="Google Shape;341;p12"/>
          <p:cNvCxnSpPr/>
          <p:nvPr/>
        </p:nvCxnSpPr>
        <p:spPr>
          <a:xfrm>
            <a:off x="5581408" y="3500364"/>
            <a:ext cx="0" cy="259800"/>
          </a:xfrm>
          <a:prstGeom prst="straightConnector1">
            <a:avLst/>
          </a:prstGeom>
          <a:noFill/>
          <a:ln cap="flat" cmpd="sng" w="38100">
            <a:solidFill>
              <a:schemeClr val="dk1"/>
            </a:solidFill>
            <a:prstDash val="solid"/>
            <a:round/>
            <a:headEnd len="sm" w="sm" type="none"/>
            <a:tailEnd len="sm" w="sm" type="none"/>
          </a:ln>
        </p:spPr>
      </p:cxnSp>
      <p:cxnSp>
        <p:nvCxnSpPr>
          <p:cNvPr id="342" name="Google Shape;342;p12"/>
          <p:cNvCxnSpPr/>
          <p:nvPr/>
        </p:nvCxnSpPr>
        <p:spPr>
          <a:xfrm>
            <a:off x="4701470" y="3464133"/>
            <a:ext cx="0" cy="259800"/>
          </a:xfrm>
          <a:prstGeom prst="straightConnector1">
            <a:avLst/>
          </a:prstGeom>
          <a:noFill/>
          <a:ln cap="flat" cmpd="sng" w="38100">
            <a:solidFill>
              <a:schemeClr val="dk1"/>
            </a:solidFill>
            <a:prstDash val="solid"/>
            <a:round/>
            <a:headEnd len="sm" w="sm" type="none"/>
            <a:tailEnd len="sm" w="sm" type="none"/>
          </a:ln>
        </p:spPr>
      </p:cxnSp>
      <p:cxnSp>
        <p:nvCxnSpPr>
          <p:cNvPr id="343" name="Google Shape;343;p12"/>
          <p:cNvCxnSpPr/>
          <p:nvPr/>
        </p:nvCxnSpPr>
        <p:spPr>
          <a:xfrm>
            <a:off x="6301670" y="3461401"/>
            <a:ext cx="0" cy="259800"/>
          </a:xfrm>
          <a:prstGeom prst="straightConnector1">
            <a:avLst/>
          </a:prstGeom>
          <a:noFill/>
          <a:ln cap="flat" cmpd="sng" w="38100">
            <a:solidFill>
              <a:schemeClr val="dk1"/>
            </a:solidFill>
            <a:prstDash val="solid"/>
            <a:round/>
            <a:headEnd len="sm" w="sm" type="none"/>
            <a:tailEnd len="sm" w="sm" type="none"/>
          </a:ln>
        </p:spPr>
      </p:cxnSp>
      <p:sp>
        <p:nvSpPr>
          <p:cNvPr id="344" name="Google Shape;344;p12"/>
          <p:cNvSpPr/>
          <p:nvPr/>
        </p:nvSpPr>
        <p:spPr>
          <a:xfrm>
            <a:off x="4436755" y="3713010"/>
            <a:ext cx="5811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1201</a:t>
            </a:r>
            <a:endParaRPr b="0" i="0" sz="1400" u="none" cap="none" strike="noStrike">
              <a:solidFill>
                <a:srgbClr val="000000"/>
              </a:solidFill>
              <a:latin typeface="Arial"/>
              <a:ea typeface="Arial"/>
              <a:cs typeface="Arial"/>
              <a:sym typeface="Arial"/>
            </a:endParaRPr>
          </a:p>
        </p:txBody>
      </p:sp>
      <p:sp>
        <p:nvSpPr>
          <p:cNvPr id="345" name="Google Shape;345;p12"/>
          <p:cNvSpPr/>
          <p:nvPr/>
        </p:nvSpPr>
        <p:spPr>
          <a:xfrm>
            <a:off x="5252901" y="3736630"/>
            <a:ext cx="6000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1202</a:t>
            </a:r>
            <a:endParaRPr b="0" i="0" sz="1400" u="none" cap="none" strike="noStrike">
              <a:solidFill>
                <a:srgbClr val="000000"/>
              </a:solidFill>
              <a:latin typeface="Arial"/>
              <a:ea typeface="Arial"/>
              <a:cs typeface="Arial"/>
              <a:sym typeface="Arial"/>
            </a:endParaRPr>
          </a:p>
        </p:txBody>
      </p:sp>
      <p:sp>
        <p:nvSpPr>
          <p:cNvPr id="346" name="Google Shape;346;p12"/>
          <p:cNvSpPr/>
          <p:nvPr/>
        </p:nvSpPr>
        <p:spPr>
          <a:xfrm>
            <a:off x="6140514" y="3724975"/>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347" name="Google Shape;347;p12"/>
          <p:cNvCxnSpPr/>
          <p:nvPr/>
        </p:nvCxnSpPr>
        <p:spPr>
          <a:xfrm>
            <a:off x="5578891" y="3224841"/>
            <a:ext cx="0" cy="259800"/>
          </a:xfrm>
          <a:prstGeom prst="straightConnector1">
            <a:avLst/>
          </a:prstGeom>
          <a:noFill/>
          <a:ln cap="flat" cmpd="sng" w="38100">
            <a:solidFill>
              <a:schemeClr val="dk1"/>
            </a:solidFill>
            <a:prstDash val="solid"/>
            <a:round/>
            <a:headEnd len="sm" w="sm" type="none"/>
            <a:tailEnd len="sm" w="sm" type="none"/>
          </a:ln>
        </p:spPr>
      </p:cxnSp>
      <p:cxnSp>
        <p:nvCxnSpPr>
          <p:cNvPr id="348" name="Google Shape;348;p12"/>
          <p:cNvCxnSpPr/>
          <p:nvPr/>
        </p:nvCxnSpPr>
        <p:spPr>
          <a:xfrm>
            <a:off x="6488977" y="1518052"/>
            <a:ext cx="0" cy="259800"/>
          </a:xfrm>
          <a:prstGeom prst="straightConnector1">
            <a:avLst/>
          </a:prstGeom>
          <a:noFill/>
          <a:ln cap="flat" cmpd="sng" w="38100">
            <a:solidFill>
              <a:schemeClr val="dk1"/>
            </a:solidFill>
            <a:prstDash val="solid"/>
            <a:round/>
            <a:headEnd len="sm" w="sm" type="none"/>
            <a:tailEnd len="sm" w="sm" type="none"/>
          </a:ln>
        </p:spPr>
      </p:cxnSp>
      <p:cxnSp>
        <p:nvCxnSpPr>
          <p:cNvPr id="349" name="Google Shape;349;p12"/>
          <p:cNvCxnSpPr/>
          <p:nvPr/>
        </p:nvCxnSpPr>
        <p:spPr>
          <a:xfrm>
            <a:off x="6481448" y="2386083"/>
            <a:ext cx="0" cy="259800"/>
          </a:xfrm>
          <a:prstGeom prst="straightConnector1">
            <a:avLst/>
          </a:prstGeom>
          <a:noFill/>
          <a:ln cap="flat" cmpd="sng" w="38100">
            <a:solidFill>
              <a:schemeClr val="dk1"/>
            </a:solidFill>
            <a:prstDash val="solid"/>
            <a:round/>
            <a:headEnd len="sm" w="sm" type="none"/>
            <a:tailEnd len="sm" w="sm" type="none"/>
          </a:ln>
        </p:spPr>
      </p:cxnSp>
      <p:cxnSp>
        <p:nvCxnSpPr>
          <p:cNvPr id="350" name="Google Shape;350;p12"/>
          <p:cNvCxnSpPr/>
          <p:nvPr/>
        </p:nvCxnSpPr>
        <p:spPr>
          <a:xfrm>
            <a:off x="6481448" y="2632024"/>
            <a:ext cx="0" cy="259800"/>
          </a:xfrm>
          <a:prstGeom prst="straightConnector1">
            <a:avLst/>
          </a:prstGeom>
          <a:noFill/>
          <a:ln cap="flat" cmpd="sng" w="38100">
            <a:solidFill>
              <a:schemeClr val="dk1"/>
            </a:solidFill>
            <a:prstDash val="solid"/>
            <a:round/>
            <a:headEnd len="sm" w="sm" type="none"/>
            <a:tailEnd len="sm" w="sm" type="none"/>
          </a:ln>
        </p:spPr>
      </p:cxnSp>
      <p:cxnSp>
        <p:nvCxnSpPr>
          <p:cNvPr id="351" name="Google Shape;351;p12"/>
          <p:cNvCxnSpPr/>
          <p:nvPr/>
        </p:nvCxnSpPr>
        <p:spPr>
          <a:xfrm>
            <a:off x="7281548" y="2640118"/>
            <a:ext cx="0" cy="259800"/>
          </a:xfrm>
          <a:prstGeom prst="straightConnector1">
            <a:avLst/>
          </a:prstGeom>
          <a:noFill/>
          <a:ln cap="flat" cmpd="sng" w="38100">
            <a:solidFill>
              <a:schemeClr val="dk1"/>
            </a:solidFill>
            <a:prstDash val="solid"/>
            <a:round/>
            <a:headEnd len="sm" w="sm" type="none"/>
            <a:tailEnd len="sm" w="sm" type="none"/>
          </a:ln>
        </p:spPr>
      </p:cxnSp>
      <p:sp>
        <p:nvSpPr>
          <p:cNvPr id="352" name="Google Shape;352;p12"/>
          <p:cNvSpPr/>
          <p:nvPr/>
        </p:nvSpPr>
        <p:spPr>
          <a:xfrm>
            <a:off x="6986000" y="2888325"/>
            <a:ext cx="823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3</a:t>
            </a:r>
            <a:endParaRPr b="0" i="0" sz="1400" u="none" cap="none" strike="noStrike">
              <a:solidFill>
                <a:srgbClr val="000000"/>
              </a:solidFill>
              <a:latin typeface="Arial"/>
              <a:ea typeface="Arial"/>
              <a:cs typeface="Arial"/>
              <a:sym typeface="Arial"/>
            </a:endParaRPr>
          </a:p>
        </p:txBody>
      </p:sp>
      <p:cxnSp>
        <p:nvCxnSpPr>
          <p:cNvPr id="353" name="Google Shape;353;p12"/>
          <p:cNvCxnSpPr/>
          <p:nvPr/>
        </p:nvCxnSpPr>
        <p:spPr>
          <a:xfrm>
            <a:off x="6301670" y="3461401"/>
            <a:ext cx="0" cy="259800"/>
          </a:xfrm>
          <a:prstGeom prst="straightConnector1">
            <a:avLst/>
          </a:prstGeom>
          <a:noFill/>
          <a:ln cap="flat" cmpd="sng" w="38100">
            <a:solidFill>
              <a:schemeClr val="dk1"/>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3"/>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Working directory and loading data </a:t>
            </a:r>
            <a:endParaRPr/>
          </a:p>
        </p:txBody>
      </p:sp>
      <p:sp>
        <p:nvSpPr>
          <p:cNvPr id="359" name="Google Shape;35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Char char="●"/>
            </a:pPr>
            <a:r>
              <a:rPr lang="en" sz="2000"/>
              <a:t>Organization is up to you -- ask around for how people organize their data and files</a:t>
            </a:r>
            <a:endParaRPr sz="2000"/>
          </a:p>
          <a:p>
            <a:pPr indent="-355600" lvl="1" marL="914400" marR="0" rtl="0" algn="l">
              <a:lnSpc>
                <a:spcPct val="115000"/>
              </a:lnSpc>
              <a:spcBef>
                <a:spcPts val="0"/>
              </a:spcBef>
              <a:spcAft>
                <a:spcPts val="0"/>
              </a:spcAft>
              <a:buSzPts val="2000"/>
              <a:buChar char="○"/>
            </a:pPr>
            <a:r>
              <a:rPr lang="en" sz="2000"/>
              <a:t>We have some suggestions, too!</a:t>
            </a:r>
            <a:endParaRPr sz="2000"/>
          </a:p>
          <a:p>
            <a:pPr indent="-355600" lvl="0" marL="457200" marR="0" rtl="0" algn="l">
              <a:lnSpc>
                <a:spcPct val="115000"/>
              </a:lnSpc>
              <a:spcBef>
                <a:spcPts val="1000"/>
              </a:spcBef>
              <a:spcAft>
                <a:spcPts val="0"/>
              </a:spcAft>
              <a:buSzPts val="2000"/>
              <a:buChar char="●"/>
            </a:pPr>
            <a:r>
              <a:rPr lang="en" sz="2000"/>
              <a:t>Keep this structure in mind when loading your data!</a:t>
            </a:r>
            <a:endParaRPr sz="2000"/>
          </a:p>
          <a:p>
            <a:pPr indent="-355600" lvl="0" marL="457200" marR="0" rtl="0" algn="l">
              <a:lnSpc>
                <a:spcPct val="115000"/>
              </a:lnSpc>
              <a:spcBef>
                <a:spcPts val="1000"/>
              </a:spcBef>
              <a:spcAft>
                <a:spcPts val="0"/>
              </a:spcAft>
              <a:buSzPts val="2000"/>
              <a:buChar char="●"/>
            </a:pPr>
            <a:r>
              <a:rPr lang="en" sz="2000"/>
              <a:t>R has to know </a:t>
            </a:r>
            <a:r>
              <a:rPr i="1" lang="en" sz="2000"/>
              <a:t>specifically </a:t>
            </a:r>
            <a:r>
              <a:rPr lang="en" sz="2000"/>
              <a:t>where to look for the data file (its address), or it won’t be able to read it in</a:t>
            </a:r>
            <a:endParaRPr sz="2000"/>
          </a:p>
          <a:p>
            <a:pPr indent="0" lvl="0" marL="0" rtl="0" algn="l">
              <a:lnSpc>
                <a:spcPct val="115000"/>
              </a:lnSpc>
              <a:spcBef>
                <a:spcPts val="1000"/>
              </a:spcBef>
              <a:spcAft>
                <a:spcPts val="1000"/>
              </a:spcAft>
              <a:buSzPts val="1800"/>
              <a:buNone/>
            </a:pPr>
            <a:r>
              <a:t/>
            </a:r>
            <a:endParaRPr sz="2000"/>
          </a:p>
        </p:txBody>
      </p:sp>
      <p:sp>
        <p:nvSpPr>
          <p:cNvPr id="360" name="Google Shape;36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4"/>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Most common errors when loading data</a:t>
            </a:r>
            <a:endParaRPr/>
          </a:p>
        </p:txBody>
      </p:sp>
      <p:sp>
        <p:nvSpPr>
          <p:cNvPr id="366" name="Google Shape;36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Wrong file path (i.e., wrong working directory so R is looking in the wrong place and cannot find the file)</a:t>
            </a:r>
            <a:endParaRPr sz="2000"/>
          </a:p>
          <a:p>
            <a:pPr indent="-355600" lvl="0" marL="457200" rtl="0" algn="l">
              <a:lnSpc>
                <a:spcPct val="115000"/>
              </a:lnSpc>
              <a:spcBef>
                <a:spcPts val="1000"/>
              </a:spcBef>
              <a:spcAft>
                <a:spcPts val="0"/>
              </a:spcAft>
              <a:buSzPts val="2000"/>
              <a:buChar char="●"/>
            </a:pPr>
            <a:r>
              <a:rPr lang="en" sz="2000"/>
              <a:t>Forgot to put quotes around the name of the file and/or file path! read.csv(“penguins.csv”)</a:t>
            </a:r>
            <a:endParaRPr sz="2000"/>
          </a:p>
          <a:p>
            <a:pPr indent="0" lvl="0" marL="0" rtl="0" algn="l">
              <a:lnSpc>
                <a:spcPct val="115000"/>
              </a:lnSpc>
              <a:spcBef>
                <a:spcPts val="100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en" sz="2000"/>
              <a:t>Other tips: </a:t>
            </a:r>
            <a:endParaRPr sz="2000"/>
          </a:p>
          <a:p>
            <a:pPr indent="-355600" lvl="0" marL="457200" rtl="0" algn="l">
              <a:lnSpc>
                <a:spcPct val="115000"/>
              </a:lnSpc>
              <a:spcBef>
                <a:spcPts val="0"/>
              </a:spcBef>
              <a:spcAft>
                <a:spcPts val="0"/>
              </a:spcAft>
              <a:buSzPts val="2000"/>
              <a:buChar char="●"/>
            </a:pPr>
            <a:r>
              <a:rPr lang="en" sz="2000"/>
              <a:t>Don’t use spaces in your file names or folder names!</a:t>
            </a:r>
            <a:endParaRPr sz="2000"/>
          </a:p>
          <a:p>
            <a:pPr indent="0" lvl="0" marL="0" rtl="0" algn="l">
              <a:lnSpc>
                <a:spcPct val="115000"/>
              </a:lnSpc>
              <a:spcBef>
                <a:spcPts val="0"/>
              </a:spcBef>
              <a:spcAft>
                <a:spcPts val="1600"/>
              </a:spcAft>
              <a:buSzPts val="1800"/>
              <a:buNone/>
            </a:pPr>
            <a:r>
              <a:t/>
            </a:r>
            <a:endParaRPr sz="2000"/>
          </a:p>
        </p:txBody>
      </p:sp>
      <p:sp>
        <p:nvSpPr>
          <p:cNvPr id="367" name="Google Shape;36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5"/>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Our file organization for QuACK</a:t>
            </a:r>
            <a:endParaRPr/>
          </a:p>
        </p:txBody>
      </p:sp>
      <p:sp>
        <p:nvSpPr>
          <p:cNvPr id="373" name="Google Shape;37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[folder] quack2023</a:t>
            </a:r>
            <a:endParaRPr/>
          </a:p>
          <a:p>
            <a:pPr indent="-342900" lvl="0" marL="457200" rtl="0" algn="l">
              <a:lnSpc>
                <a:spcPct val="115000"/>
              </a:lnSpc>
              <a:spcBef>
                <a:spcPts val="1600"/>
              </a:spcBef>
              <a:spcAft>
                <a:spcPts val="0"/>
              </a:spcAft>
              <a:buSzPts val="1800"/>
              <a:buChar char="●"/>
            </a:pPr>
            <a:r>
              <a:rPr lang="en"/>
              <a:t>[sub-folder] </a:t>
            </a:r>
            <a:r>
              <a:rPr lang="en"/>
              <a:t>data</a:t>
            </a:r>
            <a:endParaRPr/>
          </a:p>
          <a:p>
            <a:pPr indent="-342900" lvl="0" marL="457200" rtl="0" algn="l">
              <a:lnSpc>
                <a:spcPct val="115000"/>
              </a:lnSpc>
              <a:spcBef>
                <a:spcPts val="0"/>
              </a:spcBef>
              <a:spcAft>
                <a:spcPts val="0"/>
              </a:spcAft>
              <a:buSzPts val="1800"/>
              <a:buChar char="●"/>
            </a:pPr>
            <a:r>
              <a:rPr lang="en"/>
              <a:t>[sub-folder] </a:t>
            </a:r>
            <a:r>
              <a:rPr lang="en"/>
              <a:t>week1</a:t>
            </a:r>
            <a:endParaRPr/>
          </a:p>
          <a:p>
            <a:pPr indent="-342900" lvl="0" marL="457200" rtl="0" algn="l">
              <a:lnSpc>
                <a:spcPct val="115000"/>
              </a:lnSpc>
              <a:spcBef>
                <a:spcPts val="0"/>
              </a:spcBef>
              <a:spcAft>
                <a:spcPts val="0"/>
              </a:spcAft>
              <a:buSzPts val="1800"/>
              <a:buChar char="●"/>
            </a:pPr>
            <a:r>
              <a:rPr lang="en"/>
              <a:t>[sub-folder] </a:t>
            </a:r>
            <a:r>
              <a:rPr lang="en"/>
              <a:t>week2</a:t>
            </a:r>
            <a:endParaRPr/>
          </a:p>
          <a:p>
            <a:pPr indent="-342900" lvl="0" marL="457200" rtl="0" algn="l">
              <a:lnSpc>
                <a:spcPct val="115000"/>
              </a:lnSpc>
              <a:spcBef>
                <a:spcPts val="0"/>
              </a:spcBef>
              <a:spcAft>
                <a:spcPts val="0"/>
              </a:spcAft>
              <a:buSzPts val="1800"/>
              <a:buChar char="●"/>
            </a:pPr>
            <a:r>
              <a:rPr lang="en"/>
              <a:t>[sub-folder] </a:t>
            </a:r>
            <a:r>
              <a:rPr lang="en"/>
              <a:t>week3</a:t>
            </a:r>
            <a:endParaRPr/>
          </a:p>
          <a:p>
            <a:pPr indent="-342900" lvl="0" marL="457200" rtl="0" algn="l">
              <a:lnSpc>
                <a:spcPct val="115000"/>
              </a:lnSpc>
              <a:spcBef>
                <a:spcPts val="0"/>
              </a:spcBef>
              <a:spcAft>
                <a:spcPts val="0"/>
              </a:spcAft>
              <a:buSzPts val="1800"/>
              <a:buChar char="●"/>
            </a:pPr>
            <a:r>
              <a:rPr lang="en"/>
              <a:t>[sub-folder(s)] </a:t>
            </a:r>
            <a:r>
              <a:rPr lang="en"/>
              <a:t>…</a:t>
            </a:r>
            <a:endParaRPr/>
          </a:p>
          <a:p>
            <a:pPr indent="0" lvl="0" marL="0" rtl="0" algn="l">
              <a:lnSpc>
                <a:spcPct val="115000"/>
              </a:lnSpc>
              <a:spcBef>
                <a:spcPts val="1600"/>
              </a:spcBef>
              <a:spcAft>
                <a:spcPts val="1600"/>
              </a:spcAft>
              <a:buSzPts val="1800"/>
              <a:buNone/>
            </a:pPr>
            <a:r>
              <a:t/>
            </a:r>
            <a:endParaRPr/>
          </a:p>
        </p:txBody>
      </p:sp>
      <p:sp>
        <p:nvSpPr>
          <p:cNvPr id="374" name="Google Shape;37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6"/>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Our file organization for QuACK</a:t>
            </a:r>
            <a:endParaRPr/>
          </a:p>
        </p:txBody>
      </p:sp>
      <p:sp>
        <p:nvSpPr>
          <p:cNvPr id="380" name="Google Shape;38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quack2023</a:t>
            </a:r>
            <a:endParaRPr/>
          </a:p>
          <a:p>
            <a:pPr indent="-342900" lvl="0" marL="457200" rtl="0" algn="l">
              <a:lnSpc>
                <a:spcPct val="115000"/>
              </a:lnSpc>
              <a:spcBef>
                <a:spcPts val="1600"/>
              </a:spcBef>
              <a:spcAft>
                <a:spcPts val="0"/>
              </a:spcAft>
              <a:buSzPts val="1800"/>
              <a:buChar char="●"/>
            </a:pPr>
            <a:r>
              <a:rPr lang="en"/>
              <a:t>data</a:t>
            </a:r>
            <a:endParaRPr/>
          </a:p>
          <a:p>
            <a:pPr indent="-342900" lvl="0" marL="457200" rtl="0" algn="l">
              <a:lnSpc>
                <a:spcPct val="115000"/>
              </a:lnSpc>
              <a:spcBef>
                <a:spcPts val="0"/>
              </a:spcBef>
              <a:spcAft>
                <a:spcPts val="0"/>
              </a:spcAft>
              <a:buSzPts val="1800"/>
              <a:buChar char="●"/>
            </a:pPr>
            <a:r>
              <a:rPr lang="en"/>
              <a:t>week1</a:t>
            </a:r>
            <a:endParaRPr/>
          </a:p>
          <a:p>
            <a:pPr indent="-342900" lvl="0" marL="457200" rtl="0" algn="l">
              <a:lnSpc>
                <a:spcPct val="115000"/>
              </a:lnSpc>
              <a:spcBef>
                <a:spcPts val="0"/>
              </a:spcBef>
              <a:spcAft>
                <a:spcPts val="0"/>
              </a:spcAft>
              <a:buSzPts val="1800"/>
              <a:buChar char="●"/>
            </a:pPr>
            <a:r>
              <a:rPr lang="en"/>
              <a:t>week2</a:t>
            </a:r>
            <a:endParaRPr/>
          </a:p>
          <a:p>
            <a:pPr indent="-342900" lvl="0" marL="457200" rtl="0" algn="l">
              <a:lnSpc>
                <a:spcPct val="115000"/>
              </a:lnSpc>
              <a:spcBef>
                <a:spcPts val="0"/>
              </a:spcBef>
              <a:spcAft>
                <a:spcPts val="0"/>
              </a:spcAft>
              <a:buSzPts val="1800"/>
              <a:buChar char="●"/>
            </a:pPr>
            <a:r>
              <a:rPr lang="en"/>
              <a:t>week3</a:t>
            </a:r>
            <a:endParaRPr/>
          </a:p>
          <a:p>
            <a:pPr indent="-342900" lvl="0" marL="457200" rtl="0" algn="l">
              <a:lnSpc>
                <a:spcPct val="115000"/>
              </a:lnSpc>
              <a:spcBef>
                <a:spcPts val="0"/>
              </a:spcBef>
              <a:spcAft>
                <a:spcPts val="0"/>
              </a:spcAft>
              <a:buSzPts val="1800"/>
              <a:buChar char="●"/>
            </a:pPr>
            <a:r>
              <a:rPr lang="en"/>
              <a:t>…</a:t>
            </a:r>
            <a:endParaRPr/>
          </a:p>
          <a:p>
            <a:pPr indent="0" lvl="0" marL="0" rtl="0" algn="l">
              <a:lnSpc>
                <a:spcPct val="115000"/>
              </a:lnSpc>
              <a:spcBef>
                <a:spcPts val="1600"/>
              </a:spcBef>
              <a:spcAft>
                <a:spcPts val="1600"/>
              </a:spcAft>
              <a:buSzPts val="1800"/>
              <a:buNone/>
            </a:pPr>
            <a:r>
              <a:t/>
            </a:r>
            <a:endParaRPr/>
          </a:p>
        </p:txBody>
      </p:sp>
      <p:sp>
        <p:nvSpPr>
          <p:cNvPr id="381" name="Google Shape;38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82" name="Google Shape;382;p16"/>
          <p:cNvSpPr/>
          <p:nvPr/>
        </p:nvSpPr>
        <p:spPr>
          <a:xfrm>
            <a:off x="1469575" y="1504550"/>
            <a:ext cx="1662000" cy="487400"/>
          </a:xfrm>
          <a:custGeom>
            <a:rect b="b" l="l" r="r" t="t"/>
            <a:pathLst>
              <a:path extrusionOk="0" h="19496" w="66480">
                <a:moveTo>
                  <a:pt x="0" y="15396"/>
                </a:moveTo>
                <a:cubicBezTo>
                  <a:pt x="10147" y="17088"/>
                  <a:pt x="21589" y="22094"/>
                  <a:pt x="30791" y="17495"/>
                </a:cubicBezTo>
                <a:cubicBezTo>
                  <a:pt x="35974" y="14904"/>
                  <a:pt x="36806" y="6791"/>
                  <a:pt x="41988" y="4199"/>
                </a:cubicBezTo>
                <a:cubicBezTo>
                  <a:pt x="49396" y="494"/>
                  <a:pt x="58197" y="0"/>
                  <a:pt x="66480" y="0"/>
                </a:cubicBezTo>
              </a:path>
            </a:pathLst>
          </a:custGeom>
          <a:noFill/>
          <a:ln cap="flat" cmpd="sng" w="381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txBox="1"/>
          <p:nvPr/>
        </p:nvSpPr>
        <p:spPr>
          <a:xfrm>
            <a:off x="3289050" y="1137170"/>
            <a:ext cx="4478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Open Sans"/>
                <a:ea typeface="Open Sans"/>
                <a:cs typeface="Open Sans"/>
                <a:sym typeface="Open Sans"/>
              </a:rPr>
              <a:t>Both of the data files that we are using for the semester will go in here!</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7"/>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Our file organization for QuACK</a:t>
            </a:r>
            <a:endParaRPr/>
          </a:p>
        </p:txBody>
      </p:sp>
      <p:sp>
        <p:nvSpPr>
          <p:cNvPr id="389" name="Google Shape;389;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quack2023</a:t>
            </a:r>
            <a:endParaRPr/>
          </a:p>
          <a:p>
            <a:pPr indent="-342900" lvl="0" marL="457200" rtl="0" algn="l">
              <a:lnSpc>
                <a:spcPct val="115000"/>
              </a:lnSpc>
              <a:spcBef>
                <a:spcPts val="1600"/>
              </a:spcBef>
              <a:spcAft>
                <a:spcPts val="0"/>
              </a:spcAft>
              <a:buSzPts val="1800"/>
              <a:buChar char="●"/>
            </a:pPr>
            <a:r>
              <a:rPr lang="en"/>
              <a:t>data</a:t>
            </a:r>
            <a:endParaRPr/>
          </a:p>
          <a:p>
            <a:pPr indent="-342900" lvl="0" marL="457200" rtl="0" algn="l">
              <a:lnSpc>
                <a:spcPct val="115000"/>
              </a:lnSpc>
              <a:spcBef>
                <a:spcPts val="0"/>
              </a:spcBef>
              <a:spcAft>
                <a:spcPts val="0"/>
              </a:spcAft>
              <a:buSzPts val="1800"/>
              <a:buChar char="●"/>
            </a:pPr>
            <a:r>
              <a:rPr lang="en"/>
              <a:t>week1</a:t>
            </a:r>
            <a:endParaRPr/>
          </a:p>
          <a:p>
            <a:pPr indent="-342900" lvl="0" marL="457200" rtl="0" algn="l">
              <a:lnSpc>
                <a:spcPct val="115000"/>
              </a:lnSpc>
              <a:spcBef>
                <a:spcPts val="0"/>
              </a:spcBef>
              <a:spcAft>
                <a:spcPts val="0"/>
              </a:spcAft>
              <a:buSzPts val="1800"/>
              <a:buChar char="●"/>
            </a:pPr>
            <a:r>
              <a:rPr lang="en"/>
              <a:t>week2</a:t>
            </a:r>
            <a:endParaRPr/>
          </a:p>
          <a:p>
            <a:pPr indent="-342900" lvl="0" marL="457200" rtl="0" algn="l">
              <a:lnSpc>
                <a:spcPct val="115000"/>
              </a:lnSpc>
              <a:spcBef>
                <a:spcPts val="0"/>
              </a:spcBef>
              <a:spcAft>
                <a:spcPts val="0"/>
              </a:spcAft>
              <a:buSzPts val="1800"/>
              <a:buChar char="●"/>
            </a:pPr>
            <a:r>
              <a:rPr lang="en"/>
              <a:t>week3</a:t>
            </a:r>
            <a:endParaRPr/>
          </a:p>
          <a:p>
            <a:pPr indent="-342900" lvl="0" marL="457200" rtl="0" algn="l">
              <a:lnSpc>
                <a:spcPct val="115000"/>
              </a:lnSpc>
              <a:spcBef>
                <a:spcPts val="0"/>
              </a:spcBef>
              <a:spcAft>
                <a:spcPts val="0"/>
              </a:spcAft>
              <a:buSzPts val="1800"/>
              <a:buChar char="●"/>
            </a:pPr>
            <a:r>
              <a:rPr lang="en"/>
              <a:t>…</a:t>
            </a:r>
            <a:endParaRPr/>
          </a:p>
          <a:p>
            <a:pPr indent="0" lvl="0" marL="0" rtl="0" algn="l">
              <a:lnSpc>
                <a:spcPct val="115000"/>
              </a:lnSpc>
              <a:spcBef>
                <a:spcPts val="1600"/>
              </a:spcBef>
              <a:spcAft>
                <a:spcPts val="1600"/>
              </a:spcAft>
              <a:buSzPts val="1800"/>
              <a:buNone/>
            </a:pPr>
            <a:r>
              <a:t/>
            </a:r>
            <a:endParaRPr/>
          </a:p>
        </p:txBody>
      </p:sp>
      <p:sp>
        <p:nvSpPr>
          <p:cNvPr id="390" name="Google Shape;39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91" name="Google Shape;391;p17"/>
          <p:cNvSpPr/>
          <p:nvPr/>
        </p:nvSpPr>
        <p:spPr>
          <a:xfrm>
            <a:off x="1627025" y="2046900"/>
            <a:ext cx="241025" cy="1102175"/>
          </a:xfrm>
          <a:custGeom>
            <a:rect b="b" l="l" r="r" t="t"/>
            <a:pathLst>
              <a:path extrusionOk="0" h="44087" w="9641">
                <a:moveTo>
                  <a:pt x="4899" y="0"/>
                </a:moveTo>
                <a:cubicBezTo>
                  <a:pt x="7479" y="5162"/>
                  <a:pt x="9097" y="11024"/>
                  <a:pt x="9097" y="16795"/>
                </a:cubicBezTo>
                <a:cubicBezTo>
                  <a:pt x="9097" y="18788"/>
                  <a:pt x="6367" y="20503"/>
                  <a:pt x="6998" y="22394"/>
                </a:cubicBezTo>
                <a:cubicBezTo>
                  <a:pt x="8417" y="26650"/>
                  <a:pt x="10184" y="31337"/>
                  <a:pt x="9097" y="35690"/>
                </a:cubicBezTo>
                <a:cubicBezTo>
                  <a:pt x="8097" y="39694"/>
                  <a:pt x="2918" y="41169"/>
                  <a:pt x="0" y="44087"/>
                </a:cubicBezTo>
              </a:path>
            </a:pathLst>
          </a:cu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txBox="1"/>
          <p:nvPr/>
        </p:nvSpPr>
        <p:spPr>
          <a:xfrm>
            <a:off x="2210175" y="2340895"/>
            <a:ext cx="4478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Open Sans"/>
                <a:ea typeface="Open Sans"/>
                <a:cs typeface="Open Sans"/>
                <a:sym typeface="Open Sans"/>
              </a:rPr>
              <a:t>Each week has its own folder</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8"/>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Our file organization for QuACK</a:t>
            </a:r>
            <a:endParaRPr/>
          </a:p>
        </p:txBody>
      </p:sp>
      <p:sp>
        <p:nvSpPr>
          <p:cNvPr id="398" name="Google Shape;39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quack2023</a:t>
            </a:r>
            <a:endParaRPr/>
          </a:p>
          <a:p>
            <a:pPr indent="-342900" lvl="0" marL="457200" rtl="0" algn="l">
              <a:lnSpc>
                <a:spcPct val="115000"/>
              </a:lnSpc>
              <a:spcBef>
                <a:spcPts val="1600"/>
              </a:spcBef>
              <a:spcAft>
                <a:spcPts val="0"/>
              </a:spcAft>
              <a:buSzPts val="1800"/>
              <a:buChar char="●"/>
            </a:pPr>
            <a:r>
              <a:rPr lang="en"/>
              <a:t>data</a:t>
            </a:r>
            <a:endParaRPr/>
          </a:p>
          <a:p>
            <a:pPr indent="-342900" lvl="0" marL="457200" rtl="0" algn="l">
              <a:lnSpc>
                <a:spcPct val="115000"/>
              </a:lnSpc>
              <a:spcBef>
                <a:spcPts val="0"/>
              </a:spcBef>
              <a:spcAft>
                <a:spcPts val="0"/>
              </a:spcAft>
              <a:buSzPts val="1800"/>
              <a:buChar char="●"/>
            </a:pPr>
            <a:r>
              <a:rPr lang="en"/>
              <a:t>week1</a:t>
            </a:r>
            <a:endParaRPr/>
          </a:p>
          <a:p>
            <a:pPr indent="-342900" lvl="0" marL="457200" rtl="0" algn="l">
              <a:lnSpc>
                <a:spcPct val="115000"/>
              </a:lnSpc>
              <a:spcBef>
                <a:spcPts val="0"/>
              </a:spcBef>
              <a:spcAft>
                <a:spcPts val="0"/>
              </a:spcAft>
              <a:buSzPts val="1800"/>
              <a:buChar char="●"/>
            </a:pPr>
            <a:r>
              <a:rPr lang="en"/>
              <a:t>week2</a:t>
            </a:r>
            <a:endParaRPr/>
          </a:p>
          <a:p>
            <a:pPr indent="-330200" lvl="1" marL="914400" rtl="0" algn="l">
              <a:lnSpc>
                <a:spcPct val="115000"/>
              </a:lnSpc>
              <a:spcBef>
                <a:spcPts val="0"/>
              </a:spcBef>
              <a:spcAft>
                <a:spcPts val="0"/>
              </a:spcAft>
              <a:buSzPts val="1600"/>
              <a:buChar char="○"/>
            </a:pPr>
            <a:r>
              <a:rPr lang="en" sz="1600"/>
              <a:t>week2_warmup.R</a:t>
            </a:r>
            <a:endParaRPr sz="1600"/>
          </a:p>
          <a:p>
            <a:pPr indent="-330200" lvl="1" marL="914400" rtl="0" algn="l">
              <a:lnSpc>
                <a:spcPct val="115000"/>
              </a:lnSpc>
              <a:spcBef>
                <a:spcPts val="0"/>
              </a:spcBef>
              <a:spcAft>
                <a:spcPts val="0"/>
              </a:spcAft>
              <a:buSzPts val="1600"/>
              <a:buChar char="○"/>
            </a:pPr>
            <a:r>
              <a:rPr lang="en" sz="1600"/>
              <a:t>week2_starter.R</a:t>
            </a:r>
            <a:endParaRPr sz="1600"/>
          </a:p>
          <a:p>
            <a:pPr indent="-330200" lvl="1" marL="914400" rtl="0" algn="l">
              <a:lnSpc>
                <a:spcPct val="115000"/>
              </a:lnSpc>
              <a:spcBef>
                <a:spcPts val="0"/>
              </a:spcBef>
              <a:spcAft>
                <a:spcPts val="0"/>
              </a:spcAft>
              <a:buSzPts val="1600"/>
              <a:buChar char="○"/>
            </a:pPr>
            <a:r>
              <a:rPr lang="en" sz="1600"/>
              <a:t>week2_practice.pdf</a:t>
            </a:r>
            <a:endParaRPr sz="1600"/>
          </a:p>
          <a:p>
            <a:pPr indent="-330200" lvl="1" marL="914400" rtl="0" algn="l">
              <a:lnSpc>
                <a:spcPct val="115000"/>
              </a:lnSpc>
              <a:spcBef>
                <a:spcPts val="0"/>
              </a:spcBef>
              <a:spcAft>
                <a:spcPts val="0"/>
              </a:spcAft>
              <a:buSzPts val="1600"/>
              <a:buChar char="○"/>
            </a:pPr>
            <a:r>
              <a:rPr lang="en" sz="1600"/>
              <a:t>week2_key.R</a:t>
            </a:r>
            <a:endParaRPr sz="1600"/>
          </a:p>
          <a:p>
            <a:pPr indent="-342900" lvl="0" marL="457200" rtl="0" algn="l">
              <a:lnSpc>
                <a:spcPct val="115000"/>
              </a:lnSpc>
              <a:spcBef>
                <a:spcPts val="0"/>
              </a:spcBef>
              <a:spcAft>
                <a:spcPts val="0"/>
              </a:spcAft>
              <a:buSzPts val="1800"/>
              <a:buChar char="●"/>
            </a:pPr>
            <a:r>
              <a:rPr lang="en"/>
              <a:t>week3</a:t>
            </a:r>
            <a:endParaRPr/>
          </a:p>
          <a:p>
            <a:pPr indent="-342900" lvl="0" marL="457200" rtl="0" algn="l">
              <a:lnSpc>
                <a:spcPct val="115000"/>
              </a:lnSpc>
              <a:spcBef>
                <a:spcPts val="0"/>
              </a:spcBef>
              <a:spcAft>
                <a:spcPts val="0"/>
              </a:spcAft>
              <a:buSzPts val="1800"/>
              <a:buChar char="●"/>
            </a:pPr>
            <a:r>
              <a:rPr lang="en"/>
              <a:t>…</a:t>
            </a:r>
            <a:endParaRPr/>
          </a:p>
          <a:p>
            <a:pPr indent="0" lvl="0" marL="0" rtl="0" algn="l">
              <a:lnSpc>
                <a:spcPct val="115000"/>
              </a:lnSpc>
              <a:spcBef>
                <a:spcPts val="1600"/>
              </a:spcBef>
              <a:spcAft>
                <a:spcPts val="1600"/>
              </a:spcAft>
              <a:buSzPts val="1800"/>
              <a:buNone/>
            </a:pPr>
            <a:r>
              <a:t/>
            </a:r>
            <a:endParaRPr/>
          </a:p>
        </p:txBody>
      </p:sp>
      <p:sp>
        <p:nvSpPr>
          <p:cNvPr id="399" name="Google Shape;39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9"/>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Our file organization for QuACK</a:t>
            </a:r>
            <a:endParaRPr/>
          </a:p>
        </p:txBody>
      </p:sp>
      <p:sp>
        <p:nvSpPr>
          <p:cNvPr id="405" name="Google Shape;40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quack2023</a:t>
            </a:r>
            <a:endParaRPr/>
          </a:p>
          <a:p>
            <a:pPr indent="-342900" lvl="0" marL="457200" rtl="0" algn="l">
              <a:lnSpc>
                <a:spcPct val="115000"/>
              </a:lnSpc>
              <a:spcBef>
                <a:spcPts val="1600"/>
              </a:spcBef>
              <a:spcAft>
                <a:spcPts val="0"/>
              </a:spcAft>
              <a:buSzPts val="1800"/>
              <a:buChar char="●"/>
            </a:pPr>
            <a:r>
              <a:rPr lang="en"/>
              <a:t>data</a:t>
            </a:r>
            <a:endParaRPr/>
          </a:p>
          <a:p>
            <a:pPr indent="-342900" lvl="0" marL="457200" rtl="0" algn="l">
              <a:lnSpc>
                <a:spcPct val="115000"/>
              </a:lnSpc>
              <a:spcBef>
                <a:spcPts val="0"/>
              </a:spcBef>
              <a:spcAft>
                <a:spcPts val="0"/>
              </a:spcAft>
              <a:buSzPts val="1800"/>
              <a:buChar char="●"/>
            </a:pPr>
            <a:r>
              <a:rPr lang="en"/>
              <a:t>week1</a:t>
            </a:r>
            <a:endParaRPr/>
          </a:p>
          <a:p>
            <a:pPr indent="-342900" lvl="0" marL="457200" rtl="0" algn="l">
              <a:lnSpc>
                <a:spcPct val="115000"/>
              </a:lnSpc>
              <a:spcBef>
                <a:spcPts val="0"/>
              </a:spcBef>
              <a:spcAft>
                <a:spcPts val="0"/>
              </a:spcAft>
              <a:buSzPts val="1800"/>
              <a:buChar char="●"/>
            </a:pPr>
            <a:r>
              <a:rPr lang="en"/>
              <a:t>week2</a:t>
            </a:r>
            <a:endParaRPr/>
          </a:p>
          <a:p>
            <a:pPr indent="-330200" lvl="1" marL="914400" rtl="0" algn="l">
              <a:lnSpc>
                <a:spcPct val="115000"/>
              </a:lnSpc>
              <a:spcBef>
                <a:spcPts val="0"/>
              </a:spcBef>
              <a:spcAft>
                <a:spcPts val="0"/>
              </a:spcAft>
              <a:buSzPts val="1600"/>
              <a:buChar char="○"/>
            </a:pPr>
            <a:r>
              <a:rPr lang="en" sz="1600"/>
              <a:t>week2_warmup.R</a:t>
            </a:r>
            <a:endParaRPr sz="1600"/>
          </a:p>
          <a:p>
            <a:pPr indent="-330200" lvl="1" marL="914400" rtl="0" algn="l">
              <a:lnSpc>
                <a:spcPct val="115000"/>
              </a:lnSpc>
              <a:spcBef>
                <a:spcPts val="0"/>
              </a:spcBef>
              <a:spcAft>
                <a:spcPts val="0"/>
              </a:spcAft>
              <a:buSzPts val="1600"/>
              <a:buChar char="○"/>
            </a:pPr>
            <a:r>
              <a:rPr lang="en" sz="1600"/>
              <a:t>week2_starter.R</a:t>
            </a:r>
            <a:endParaRPr sz="1600"/>
          </a:p>
          <a:p>
            <a:pPr indent="-330200" lvl="1" marL="914400" rtl="0" algn="l">
              <a:lnSpc>
                <a:spcPct val="115000"/>
              </a:lnSpc>
              <a:spcBef>
                <a:spcPts val="0"/>
              </a:spcBef>
              <a:spcAft>
                <a:spcPts val="0"/>
              </a:spcAft>
              <a:buSzPts val="1600"/>
              <a:buChar char="○"/>
            </a:pPr>
            <a:r>
              <a:rPr lang="en" sz="1600"/>
              <a:t>week2_practice.pdf</a:t>
            </a:r>
            <a:endParaRPr sz="1600"/>
          </a:p>
          <a:p>
            <a:pPr indent="-330200" lvl="1" marL="914400" rtl="0" algn="l">
              <a:lnSpc>
                <a:spcPct val="115000"/>
              </a:lnSpc>
              <a:spcBef>
                <a:spcPts val="0"/>
              </a:spcBef>
              <a:spcAft>
                <a:spcPts val="0"/>
              </a:spcAft>
              <a:buSzPts val="1600"/>
              <a:buChar char="○"/>
            </a:pPr>
            <a:r>
              <a:rPr lang="en" sz="1600"/>
              <a:t>week2_key.R</a:t>
            </a:r>
            <a:endParaRPr sz="1600"/>
          </a:p>
          <a:p>
            <a:pPr indent="-342900" lvl="0" marL="457200" rtl="0" algn="l">
              <a:lnSpc>
                <a:spcPct val="115000"/>
              </a:lnSpc>
              <a:spcBef>
                <a:spcPts val="0"/>
              </a:spcBef>
              <a:spcAft>
                <a:spcPts val="0"/>
              </a:spcAft>
              <a:buSzPts val="1800"/>
              <a:buChar char="●"/>
            </a:pPr>
            <a:r>
              <a:rPr lang="en"/>
              <a:t>week3</a:t>
            </a:r>
            <a:endParaRPr/>
          </a:p>
          <a:p>
            <a:pPr indent="-342900" lvl="0" marL="457200" rtl="0" algn="l">
              <a:lnSpc>
                <a:spcPct val="115000"/>
              </a:lnSpc>
              <a:spcBef>
                <a:spcPts val="0"/>
              </a:spcBef>
              <a:spcAft>
                <a:spcPts val="0"/>
              </a:spcAft>
              <a:buSzPts val="1800"/>
              <a:buChar char="●"/>
            </a:pPr>
            <a:r>
              <a:rPr lang="en"/>
              <a:t>…</a:t>
            </a:r>
            <a:endParaRPr/>
          </a:p>
          <a:p>
            <a:pPr indent="0" lvl="0" marL="0" rtl="0" algn="l">
              <a:lnSpc>
                <a:spcPct val="115000"/>
              </a:lnSpc>
              <a:spcBef>
                <a:spcPts val="1600"/>
              </a:spcBef>
              <a:spcAft>
                <a:spcPts val="1600"/>
              </a:spcAft>
              <a:buSzPts val="1800"/>
              <a:buNone/>
            </a:pPr>
            <a:r>
              <a:t/>
            </a:r>
            <a:endParaRPr/>
          </a:p>
        </p:txBody>
      </p:sp>
      <p:sp>
        <p:nvSpPr>
          <p:cNvPr id="406" name="Google Shape;40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7" name="Google Shape;407;p19"/>
          <p:cNvSpPr txBox="1"/>
          <p:nvPr/>
        </p:nvSpPr>
        <p:spPr>
          <a:xfrm>
            <a:off x="4146150" y="1509750"/>
            <a:ext cx="43263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Open Sans"/>
                <a:ea typeface="Open Sans"/>
                <a:cs typeface="Open Sans"/>
                <a:sym typeface="Open Sans"/>
              </a:rPr>
              <a:t>Download the materials for this week </a:t>
            </a:r>
            <a:r>
              <a:rPr lang="en" sz="1800">
                <a:latin typeface="Open Sans"/>
                <a:ea typeface="Open Sans"/>
                <a:cs typeface="Open Sans"/>
                <a:sym typeface="Open Sans"/>
              </a:rPr>
              <a:t>from the course site</a:t>
            </a:r>
            <a:r>
              <a:rPr b="0" i="0" lang="en" sz="1800" u="none" cap="none" strike="noStrike">
                <a:solidFill>
                  <a:srgbClr val="000000"/>
                </a:solidFill>
                <a:latin typeface="Open Sans"/>
                <a:ea typeface="Open Sans"/>
                <a:cs typeface="Open Sans"/>
                <a:sym typeface="Open Sans"/>
              </a:rPr>
              <a:t> and put all your files for </a:t>
            </a:r>
            <a:r>
              <a:rPr lang="en" sz="1800">
                <a:latin typeface="Open Sans"/>
                <a:ea typeface="Open Sans"/>
                <a:cs typeface="Open Sans"/>
                <a:sym typeface="Open Sans"/>
              </a:rPr>
              <a:t>QuACK</a:t>
            </a:r>
            <a:r>
              <a:rPr b="0" i="0" lang="en" sz="1800" u="none" cap="none" strike="noStrike">
                <a:solidFill>
                  <a:srgbClr val="000000"/>
                </a:solidFill>
                <a:latin typeface="Open Sans"/>
                <a:ea typeface="Open Sans"/>
                <a:cs typeface="Open Sans"/>
                <a:sym typeface="Open Sans"/>
              </a:rPr>
              <a:t> in this structure!</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Open Sans"/>
                <a:ea typeface="Open Sans"/>
                <a:cs typeface="Open Sans"/>
                <a:sym typeface="Open Sans"/>
              </a:rPr>
              <a:t>Remember to unzip the folders each week</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Open Sans"/>
                <a:ea typeface="Open Sans"/>
                <a:cs typeface="Open Sans"/>
                <a:sym typeface="Open Sans"/>
              </a:rPr>
              <a:t>Be sure to </a:t>
            </a:r>
            <a:r>
              <a:rPr lang="en" sz="1800">
                <a:latin typeface="Open Sans"/>
                <a:ea typeface="Open Sans"/>
                <a:cs typeface="Open Sans"/>
                <a:sym typeface="Open Sans"/>
              </a:rPr>
              <a:t>store</a:t>
            </a:r>
            <a:r>
              <a:rPr b="0" i="0" lang="en" sz="1800" u="none" cap="none" strike="noStrike">
                <a:solidFill>
                  <a:srgbClr val="000000"/>
                </a:solidFill>
                <a:latin typeface="Open Sans"/>
                <a:ea typeface="Open Sans"/>
                <a:cs typeface="Open Sans"/>
                <a:sym typeface="Open Sans"/>
              </a:rPr>
              <a:t> the penguins</a:t>
            </a:r>
            <a:r>
              <a:rPr lang="en" sz="1800">
                <a:latin typeface="Open Sans"/>
                <a:ea typeface="Open Sans"/>
                <a:cs typeface="Open Sans"/>
                <a:sym typeface="Open Sans"/>
              </a:rPr>
              <a:t>.</a:t>
            </a:r>
            <a:r>
              <a:rPr b="0" i="0" lang="en" sz="1800" u="none" cap="none" strike="noStrike">
                <a:solidFill>
                  <a:srgbClr val="000000"/>
                </a:solidFill>
                <a:latin typeface="Open Sans"/>
                <a:ea typeface="Open Sans"/>
                <a:cs typeface="Open Sans"/>
                <a:sym typeface="Open Sans"/>
              </a:rPr>
              <a:t>csv and covid</a:t>
            </a:r>
            <a:r>
              <a:rPr lang="en" sz="1800">
                <a:latin typeface="Open Sans"/>
                <a:ea typeface="Open Sans"/>
                <a:cs typeface="Open Sans"/>
                <a:sym typeface="Open Sans"/>
              </a:rPr>
              <a:t>_</a:t>
            </a:r>
            <a:r>
              <a:rPr b="0" i="0" lang="en" sz="1800" u="none" cap="none" strike="noStrike">
                <a:solidFill>
                  <a:srgbClr val="000000"/>
                </a:solidFill>
                <a:latin typeface="Open Sans"/>
                <a:ea typeface="Open Sans"/>
                <a:cs typeface="Open Sans"/>
                <a:sym typeface="Open Sans"/>
              </a:rPr>
              <a:t>attitudes</a:t>
            </a:r>
            <a:r>
              <a:rPr lang="en" sz="1800">
                <a:latin typeface="Open Sans"/>
                <a:ea typeface="Open Sans"/>
                <a:cs typeface="Open Sans"/>
                <a:sym typeface="Open Sans"/>
              </a:rPr>
              <a:t>.</a:t>
            </a:r>
            <a:r>
              <a:rPr b="0" i="0" lang="en" sz="1800" u="none" cap="none" strike="noStrike">
                <a:solidFill>
                  <a:srgbClr val="000000"/>
                </a:solidFill>
                <a:latin typeface="Open Sans"/>
                <a:ea typeface="Open Sans"/>
                <a:cs typeface="Open Sans"/>
                <a:sym typeface="Open Sans"/>
              </a:rPr>
              <a:t>csv </a:t>
            </a:r>
            <a:r>
              <a:rPr lang="en" sz="1800">
                <a:latin typeface="Open Sans"/>
                <a:ea typeface="Open Sans"/>
                <a:cs typeface="Open Sans"/>
                <a:sym typeface="Open Sans"/>
              </a:rPr>
              <a:t>in</a:t>
            </a:r>
            <a:r>
              <a:rPr b="0" i="0" lang="en" sz="1800" u="none" cap="none" strike="noStrike">
                <a:solidFill>
                  <a:srgbClr val="000000"/>
                </a:solidFill>
                <a:latin typeface="Open Sans"/>
                <a:ea typeface="Open Sans"/>
                <a:cs typeface="Open Sans"/>
                <a:sym typeface="Open Sans"/>
              </a:rPr>
              <a:t> the data folder</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ctrTitle"/>
          </p:nvPr>
        </p:nvSpPr>
        <p:spPr>
          <a:xfrm>
            <a:off x="311700" y="1481325"/>
            <a:ext cx="8520600" cy="137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000">
                <a:solidFill>
                  <a:srgbClr val="2D637F"/>
                </a:solidFill>
              </a:rPr>
              <a:t>Week 2: Directories and Data</a:t>
            </a:r>
            <a:endParaRPr sz="4000">
              <a:solidFill>
                <a:srgbClr val="2D637F"/>
              </a:solidFill>
            </a:endParaRPr>
          </a:p>
        </p:txBody>
      </p:sp>
      <p:sp>
        <p:nvSpPr>
          <p:cNvPr id="73" name="Google Shape;7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74" name="Google Shape;74;p2"/>
          <p:cNvSpPr txBox="1"/>
          <p:nvPr>
            <p:ph idx="1" type="subTitle"/>
          </p:nvPr>
        </p:nvSpPr>
        <p:spPr>
          <a:xfrm>
            <a:off x="201975" y="28562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C28220"/>
                </a:solidFill>
              </a:rPr>
              <a:t>Sierra</a:t>
            </a:r>
            <a:r>
              <a:rPr lang="en">
                <a:solidFill>
                  <a:srgbClr val="C28220"/>
                </a:solidFill>
              </a:rPr>
              <a:t> &amp; Maria</a:t>
            </a:r>
            <a:endParaRPr>
              <a:solidFill>
                <a:srgbClr val="C28220"/>
              </a:solidFill>
            </a:endParaRPr>
          </a:p>
          <a:p>
            <a:pPr indent="0" lvl="0" marL="0" rtl="0" algn="ctr">
              <a:lnSpc>
                <a:spcPct val="100000"/>
              </a:lnSpc>
              <a:spcBef>
                <a:spcPts val="0"/>
              </a:spcBef>
              <a:spcAft>
                <a:spcPts val="0"/>
              </a:spcAft>
              <a:buSzPts val="2800"/>
              <a:buNone/>
            </a:pPr>
            <a:r>
              <a:rPr lang="en">
                <a:solidFill>
                  <a:srgbClr val="C28220"/>
                </a:solidFill>
              </a:rPr>
              <a:t>9/5/2023</a:t>
            </a:r>
            <a:endParaRPr>
              <a:solidFill>
                <a:srgbClr val="C28220"/>
              </a:solidFill>
            </a:endParaRPr>
          </a:p>
        </p:txBody>
      </p:sp>
      <p:grpSp>
        <p:nvGrpSpPr>
          <p:cNvPr id="75" name="Google Shape;75;p2"/>
          <p:cNvGrpSpPr/>
          <p:nvPr/>
        </p:nvGrpSpPr>
        <p:grpSpPr>
          <a:xfrm>
            <a:off x="7088730" y="129291"/>
            <a:ext cx="1841029" cy="1814729"/>
            <a:chOff x="7088730" y="129291"/>
            <a:chExt cx="1841029" cy="1814729"/>
          </a:xfrm>
        </p:grpSpPr>
        <p:pic>
          <p:nvPicPr>
            <p:cNvPr id="76" name="Google Shape;76;p2"/>
            <p:cNvPicPr preferRelativeResize="0"/>
            <p:nvPr/>
          </p:nvPicPr>
          <p:blipFill rotWithShape="1">
            <a:blip r:embed="rId3">
              <a:alphaModFix/>
            </a:blip>
            <a:srcRect b="0" l="0" r="0" t="0"/>
            <a:stretch/>
          </p:blipFill>
          <p:spPr>
            <a:xfrm>
              <a:off x="7088730" y="129291"/>
              <a:ext cx="1841029" cy="1814729"/>
            </a:xfrm>
            <a:prstGeom prst="rect">
              <a:avLst/>
            </a:prstGeom>
            <a:noFill/>
            <a:ln>
              <a:noFill/>
            </a:ln>
          </p:spPr>
        </p:pic>
        <p:sp>
          <p:nvSpPr>
            <p:cNvPr id="77" name="Google Shape;77;p2"/>
            <p:cNvSpPr/>
            <p:nvPr/>
          </p:nvSpPr>
          <p:spPr>
            <a:xfrm>
              <a:off x="7149274" y="179788"/>
              <a:ext cx="1737300" cy="1737300"/>
            </a:xfrm>
            <a:prstGeom prst="ellipse">
              <a:avLst/>
            </a:prstGeom>
            <a:noFill/>
            <a:ln cap="flat" cmpd="sng" w="38100">
              <a:solidFill>
                <a:srgbClr val="00218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2D637F"/>
                </a:solidFill>
              </a:rPr>
              <a:t>Today’s agenda</a:t>
            </a:r>
            <a:endParaRPr>
              <a:solidFill>
                <a:srgbClr val="2D637F"/>
              </a:solidFill>
            </a:endParaRPr>
          </a:p>
        </p:txBody>
      </p:sp>
      <p:sp>
        <p:nvSpPr>
          <p:cNvPr id="83" name="Google Shape;8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AutoNum type="arabicPeriod"/>
            </a:pPr>
            <a:r>
              <a:rPr lang="en" sz="2000"/>
              <a:t>Warm-up </a:t>
            </a:r>
            <a:endParaRPr sz="2000"/>
          </a:p>
          <a:p>
            <a:pPr indent="-355600" lvl="0" marL="457200" rtl="0" algn="l">
              <a:lnSpc>
                <a:spcPct val="150000"/>
              </a:lnSpc>
              <a:spcBef>
                <a:spcPts val="0"/>
              </a:spcBef>
              <a:spcAft>
                <a:spcPts val="0"/>
              </a:spcAft>
              <a:buSzPts val="2000"/>
              <a:buAutoNum type="arabicPeriod"/>
            </a:pPr>
            <a:r>
              <a:rPr lang="en" sz="2000"/>
              <a:t>Check-in + any questions about the program?</a:t>
            </a:r>
            <a:endParaRPr sz="2000"/>
          </a:p>
          <a:p>
            <a:pPr indent="-355600" lvl="0" marL="457200" rtl="0" algn="l">
              <a:lnSpc>
                <a:spcPct val="150000"/>
              </a:lnSpc>
              <a:spcBef>
                <a:spcPts val="0"/>
              </a:spcBef>
              <a:spcAft>
                <a:spcPts val="0"/>
              </a:spcAft>
              <a:buSzPts val="2000"/>
              <a:buAutoNum type="arabicPeriod"/>
            </a:pPr>
            <a:r>
              <a:rPr lang="en" sz="2000"/>
              <a:t>Go over warm-up + data frames (!)</a:t>
            </a:r>
            <a:endParaRPr sz="2000"/>
          </a:p>
          <a:p>
            <a:pPr indent="-355600" lvl="0" marL="457200" rtl="0" algn="l">
              <a:lnSpc>
                <a:spcPct val="150000"/>
              </a:lnSpc>
              <a:spcBef>
                <a:spcPts val="0"/>
              </a:spcBef>
              <a:spcAft>
                <a:spcPts val="0"/>
              </a:spcAft>
              <a:buSzPts val="2000"/>
              <a:buAutoNum type="arabicPeriod"/>
            </a:pPr>
            <a:r>
              <a:rPr lang="en" sz="2000"/>
              <a:t>Working directories &amp; setting up your project folder</a:t>
            </a:r>
            <a:endParaRPr sz="2000"/>
          </a:p>
          <a:p>
            <a:pPr indent="-355600" lvl="0" marL="457200" rtl="0" algn="l">
              <a:lnSpc>
                <a:spcPct val="150000"/>
              </a:lnSpc>
              <a:spcBef>
                <a:spcPts val="0"/>
              </a:spcBef>
              <a:spcAft>
                <a:spcPts val="0"/>
              </a:spcAft>
              <a:buSzPts val="2000"/>
              <a:buAutoNum type="arabicPeriod"/>
            </a:pPr>
            <a:r>
              <a:rPr lang="en" sz="2000"/>
              <a:t>Reading in data</a:t>
            </a:r>
            <a:endParaRPr sz="2000"/>
          </a:p>
          <a:p>
            <a:pPr indent="-355600" lvl="0" marL="457200" rtl="0" algn="l">
              <a:lnSpc>
                <a:spcPct val="150000"/>
              </a:lnSpc>
              <a:spcBef>
                <a:spcPts val="0"/>
              </a:spcBef>
              <a:spcAft>
                <a:spcPts val="0"/>
              </a:spcAft>
              <a:buSzPts val="2000"/>
              <a:buAutoNum type="arabicPeriod"/>
            </a:pPr>
            <a:r>
              <a:rPr lang="en" sz="2000"/>
              <a:t>Viewing and summarizing data</a:t>
            </a:r>
            <a:endParaRPr sz="2000"/>
          </a:p>
          <a:p>
            <a:pPr indent="0" lvl="0" marL="0" rtl="0" algn="l">
              <a:lnSpc>
                <a:spcPct val="115000"/>
              </a:lnSpc>
              <a:spcBef>
                <a:spcPts val="1600"/>
              </a:spcBef>
              <a:spcAft>
                <a:spcPts val="1600"/>
              </a:spcAft>
              <a:buSzPts val="1800"/>
              <a:buNone/>
            </a:pPr>
            <a:r>
              <a:t/>
            </a:r>
            <a:endParaRPr/>
          </a:p>
        </p:txBody>
      </p:sp>
      <p:sp>
        <p:nvSpPr>
          <p:cNvPr id="84" name="Google Shape;8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pSp>
        <p:nvGrpSpPr>
          <p:cNvPr id="85" name="Google Shape;85;p3"/>
          <p:cNvGrpSpPr/>
          <p:nvPr/>
        </p:nvGrpSpPr>
        <p:grpSpPr>
          <a:xfrm>
            <a:off x="370837" y="1250316"/>
            <a:ext cx="301376" cy="297071"/>
            <a:chOff x="7061568" y="150310"/>
            <a:chExt cx="1841029" cy="1814728"/>
          </a:xfrm>
        </p:grpSpPr>
        <p:sp>
          <p:nvSpPr>
            <p:cNvPr id="86" name="Google Shape;86;p3"/>
            <p:cNvSpPr/>
            <p:nvPr/>
          </p:nvSpPr>
          <p:spPr>
            <a:xfrm>
              <a:off x="7149274" y="179788"/>
              <a:ext cx="1737300" cy="1737300"/>
            </a:xfrm>
            <a:prstGeom prst="ellipse">
              <a:avLst/>
            </a:prstGeom>
            <a:solidFill>
              <a:srgbClr val="FFFFFF"/>
            </a:solidFill>
            <a:ln cap="flat" cmpd="sng" w="12700">
              <a:solidFill>
                <a:srgbClr val="00218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87" name="Google Shape;87;p3"/>
            <p:cNvPicPr preferRelativeResize="0"/>
            <p:nvPr/>
          </p:nvPicPr>
          <p:blipFill rotWithShape="1">
            <a:blip r:embed="rId3">
              <a:alphaModFix/>
            </a:blip>
            <a:srcRect b="0" l="0" r="0" t="0"/>
            <a:stretch/>
          </p:blipFill>
          <p:spPr>
            <a:xfrm>
              <a:off x="7061568" y="150310"/>
              <a:ext cx="1841029" cy="1814728"/>
            </a:xfrm>
            <a:prstGeom prst="rect">
              <a:avLst/>
            </a:prstGeom>
            <a:noFill/>
            <a:ln>
              <a:noFill/>
            </a:ln>
          </p:spPr>
        </p:pic>
      </p:grpSp>
      <p:grpSp>
        <p:nvGrpSpPr>
          <p:cNvPr id="88" name="Google Shape;88;p3"/>
          <p:cNvGrpSpPr/>
          <p:nvPr/>
        </p:nvGrpSpPr>
        <p:grpSpPr>
          <a:xfrm>
            <a:off x="368224" y="1694649"/>
            <a:ext cx="301376" cy="297071"/>
            <a:chOff x="7061568" y="150310"/>
            <a:chExt cx="1841029" cy="1814728"/>
          </a:xfrm>
        </p:grpSpPr>
        <p:sp>
          <p:nvSpPr>
            <p:cNvPr id="89" name="Google Shape;89;p3"/>
            <p:cNvSpPr/>
            <p:nvPr/>
          </p:nvSpPr>
          <p:spPr>
            <a:xfrm>
              <a:off x="7149274" y="179788"/>
              <a:ext cx="1737300" cy="1737300"/>
            </a:xfrm>
            <a:prstGeom prst="ellipse">
              <a:avLst/>
            </a:prstGeom>
            <a:solidFill>
              <a:srgbClr val="FFFFFF"/>
            </a:solidFill>
            <a:ln cap="flat" cmpd="sng" w="12700">
              <a:solidFill>
                <a:srgbClr val="00218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90" name="Google Shape;90;p3"/>
            <p:cNvPicPr preferRelativeResize="0"/>
            <p:nvPr/>
          </p:nvPicPr>
          <p:blipFill rotWithShape="1">
            <a:blip r:embed="rId3">
              <a:alphaModFix/>
            </a:blip>
            <a:srcRect b="0" l="0" r="0" t="0"/>
            <a:stretch/>
          </p:blipFill>
          <p:spPr>
            <a:xfrm>
              <a:off x="7061568" y="150310"/>
              <a:ext cx="1841029" cy="1814728"/>
            </a:xfrm>
            <a:prstGeom prst="rect">
              <a:avLst/>
            </a:prstGeom>
            <a:noFill/>
            <a:ln>
              <a:noFill/>
            </a:ln>
          </p:spPr>
        </p:pic>
      </p:grpSp>
      <p:grpSp>
        <p:nvGrpSpPr>
          <p:cNvPr id="91" name="Google Shape;91;p3"/>
          <p:cNvGrpSpPr/>
          <p:nvPr/>
        </p:nvGrpSpPr>
        <p:grpSpPr>
          <a:xfrm>
            <a:off x="376709" y="2163894"/>
            <a:ext cx="301376" cy="297071"/>
            <a:chOff x="7061568" y="150310"/>
            <a:chExt cx="1841029" cy="1814728"/>
          </a:xfrm>
        </p:grpSpPr>
        <p:sp>
          <p:nvSpPr>
            <p:cNvPr id="92" name="Google Shape;92;p3"/>
            <p:cNvSpPr/>
            <p:nvPr/>
          </p:nvSpPr>
          <p:spPr>
            <a:xfrm>
              <a:off x="7149274" y="179788"/>
              <a:ext cx="1737300" cy="1737300"/>
            </a:xfrm>
            <a:prstGeom prst="ellipse">
              <a:avLst/>
            </a:prstGeom>
            <a:solidFill>
              <a:srgbClr val="FFFFFF"/>
            </a:solidFill>
            <a:ln cap="flat" cmpd="sng" w="12700">
              <a:solidFill>
                <a:srgbClr val="00218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93" name="Google Shape;93;p3"/>
            <p:cNvPicPr preferRelativeResize="0"/>
            <p:nvPr/>
          </p:nvPicPr>
          <p:blipFill rotWithShape="1">
            <a:blip r:embed="rId3">
              <a:alphaModFix/>
            </a:blip>
            <a:srcRect b="0" l="0" r="0" t="0"/>
            <a:stretch/>
          </p:blipFill>
          <p:spPr>
            <a:xfrm>
              <a:off x="7061568" y="150310"/>
              <a:ext cx="1841029" cy="1814728"/>
            </a:xfrm>
            <a:prstGeom prst="rect">
              <a:avLst/>
            </a:prstGeom>
            <a:noFill/>
            <a:ln>
              <a:noFill/>
            </a:ln>
          </p:spPr>
        </p:pic>
      </p:grpSp>
      <p:grpSp>
        <p:nvGrpSpPr>
          <p:cNvPr id="94" name="Google Shape;94;p3"/>
          <p:cNvGrpSpPr/>
          <p:nvPr/>
        </p:nvGrpSpPr>
        <p:grpSpPr>
          <a:xfrm>
            <a:off x="365611" y="2613771"/>
            <a:ext cx="301376" cy="297071"/>
            <a:chOff x="7061568" y="150310"/>
            <a:chExt cx="1841029" cy="1814728"/>
          </a:xfrm>
        </p:grpSpPr>
        <p:sp>
          <p:nvSpPr>
            <p:cNvPr id="95" name="Google Shape;95;p3"/>
            <p:cNvSpPr/>
            <p:nvPr/>
          </p:nvSpPr>
          <p:spPr>
            <a:xfrm>
              <a:off x="7149274" y="179788"/>
              <a:ext cx="1737300" cy="1737300"/>
            </a:xfrm>
            <a:prstGeom prst="ellipse">
              <a:avLst/>
            </a:prstGeom>
            <a:solidFill>
              <a:srgbClr val="FFFFFF"/>
            </a:solidFill>
            <a:ln cap="flat" cmpd="sng" w="12700">
              <a:solidFill>
                <a:srgbClr val="00218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96" name="Google Shape;96;p3"/>
            <p:cNvPicPr preferRelativeResize="0"/>
            <p:nvPr/>
          </p:nvPicPr>
          <p:blipFill rotWithShape="1">
            <a:blip r:embed="rId3">
              <a:alphaModFix/>
            </a:blip>
            <a:srcRect b="0" l="0" r="0" t="0"/>
            <a:stretch/>
          </p:blipFill>
          <p:spPr>
            <a:xfrm>
              <a:off x="7061568" y="150310"/>
              <a:ext cx="1841029" cy="1814728"/>
            </a:xfrm>
            <a:prstGeom prst="rect">
              <a:avLst/>
            </a:prstGeom>
            <a:noFill/>
            <a:ln>
              <a:noFill/>
            </a:ln>
          </p:spPr>
        </p:pic>
      </p:grpSp>
      <p:grpSp>
        <p:nvGrpSpPr>
          <p:cNvPr id="97" name="Google Shape;97;p3"/>
          <p:cNvGrpSpPr/>
          <p:nvPr/>
        </p:nvGrpSpPr>
        <p:grpSpPr>
          <a:xfrm>
            <a:off x="370837" y="3063291"/>
            <a:ext cx="301376" cy="297071"/>
            <a:chOff x="7061568" y="150310"/>
            <a:chExt cx="1841029" cy="1814728"/>
          </a:xfrm>
        </p:grpSpPr>
        <p:sp>
          <p:nvSpPr>
            <p:cNvPr id="98" name="Google Shape;98;p3"/>
            <p:cNvSpPr/>
            <p:nvPr/>
          </p:nvSpPr>
          <p:spPr>
            <a:xfrm>
              <a:off x="7149274" y="179788"/>
              <a:ext cx="1737300" cy="1737300"/>
            </a:xfrm>
            <a:prstGeom prst="ellipse">
              <a:avLst/>
            </a:prstGeom>
            <a:solidFill>
              <a:srgbClr val="FFFFFF"/>
            </a:solidFill>
            <a:ln cap="flat" cmpd="sng" w="12700">
              <a:solidFill>
                <a:srgbClr val="00218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99" name="Google Shape;99;p3"/>
            <p:cNvPicPr preferRelativeResize="0"/>
            <p:nvPr/>
          </p:nvPicPr>
          <p:blipFill rotWithShape="1">
            <a:blip r:embed="rId3">
              <a:alphaModFix/>
            </a:blip>
            <a:srcRect b="0" l="0" r="0" t="0"/>
            <a:stretch/>
          </p:blipFill>
          <p:spPr>
            <a:xfrm>
              <a:off x="7061568" y="150310"/>
              <a:ext cx="1841029" cy="1814728"/>
            </a:xfrm>
            <a:prstGeom prst="rect">
              <a:avLst/>
            </a:prstGeom>
            <a:noFill/>
            <a:ln>
              <a:noFill/>
            </a:ln>
          </p:spPr>
        </p:pic>
      </p:grpSp>
      <p:grpSp>
        <p:nvGrpSpPr>
          <p:cNvPr id="100" name="Google Shape;100;p3"/>
          <p:cNvGrpSpPr/>
          <p:nvPr/>
        </p:nvGrpSpPr>
        <p:grpSpPr>
          <a:xfrm>
            <a:off x="376700" y="3512791"/>
            <a:ext cx="301376" cy="297071"/>
            <a:chOff x="7061568" y="150310"/>
            <a:chExt cx="1841029" cy="1814728"/>
          </a:xfrm>
        </p:grpSpPr>
        <p:sp>
          <p:nvSpPr>
            <p:cNvPr id="101" name="Google Shape;101;p3"/>
            <p:cNvSpPr/>
            <p:nvPr/>
          </p:nvSpPr>
          <p:spPr>
            <a:xfrm>
              <a:off x="7149274" y="179788"/>
              <a:ext cx="1737300" cy="1737300"/>
            </a:xfrm>
            <a:prstGeom prst="ellipse">
              <a:avLst/>
            </a:prstGeom>
            <a:solidFill>
              <a:srgbClr val="FFFFFF"/>
            </a:solidFill>
            <a:ln cap="flat" cmpd="sng" w="12700">
              <a:solidFill>
                <a:srgbClr val="00218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102" name="Google Shape;102;p3"/>
            <p:cNvPicPr preferRelativeResize="0"/>
            <p:nvPr/>
          </p:nvPicPr>
          <p:blipFill rotWithShape="1">
            <a:blip r:embed="rId3">
              <a:alphaModFix/>
            </a:blip>
            <a:srcRect b="0" l="0" r="0" t="0"/>
            <a:stretch/>
          </p:blipFill>
          <p:spPr>
            <a:xfrm>
              <a:off x="7061568" y="150310"/>
              <a:ext cx="1841029" cy="1814728"/>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Week 2: Record!</a:t>
            </a:r>
            <a:endParaRPr/>
          </a:p>
        </p:txBody>
      </p:sp>
      <p:sp>
        <p:nvSpPr>
          <p:cNvPr id="108" name="Google Shape;10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Let’s review the warm-up</a:t>
            </a:r>
            <a:endParaRPr/>
          </a:p>
        </p:txBody>
      </p:sp>
      <p:sp>
        <p:nvSpPr>
          <p:cNvPr id="109" name="Google Shape;10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a “working directory”?</a:t>
            </a:r>
            <a:endParaRPr/>
          </a:p>
        </p:txBody>
      </p:sp>
      <p:sp>
        <p:nvSpPr>
          <p:cNvPr id="115" name="Google Shape;115;p5"/>
          <p:cNvSpPr txBox="1"/>
          <p:nvPr>
            <p:ph idx="1" type="body"/>
          </p:nvPr>
        </p:nvSpPr>
        <p:spPr>
          <a:xfrm>
            <a:off x="311700" y="1152475"/>
            <a:ext cx="87093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The current file path that R is using and where it will “look” for files</a:t>
            </a:r>
            <a:endParaRPr sz="2000"/>
          </a:p>
          <a:p>
            <a:pPr indent="-355600" lvl="1" marL="914400" rtl="0" algn="l">
              <a:lnSpc>
                <a:spcPct val="115000"/>
              </a:lnSpc>
              <a:spcBef>
                <a:spcPts val="1000"/>
              </a:spcBef>
              <a:spcAft>
                <a:spcPts val="0"/>
              </a:spcAft>
              <a:buSzPts val="2000"/>
              <a:buChar char="○"/>
            </a:pPr>
            <a:r>
              <a:rPr lang="en" sz="2000"/>
              <a:t>R will assume you want to read in or write out files using this folder</a:t>
            </a:r>
            <a:endParaRPr sz="2000"/>
          </a:p>
          <a:p>
            <a:pPr indent="-355600" lvl="0" marL="457200" rtl="0" algn="l">
              <a:lnSpc>
                <a:spcPct val="115000"/>
              </a:lnSpc>
              <a:spcBef>
                <a:spcPts val="1000"/>
              </a:spcBef>
              <a:spcAft>
                <a:spcPts val="0"/>
              </a:spcAft>
              <a:buSzPts val="2000"/>
              <a:buChar char="●"/>
            </a:pPr>
            <a:r>
              <a:rPr lang="en" sz="2000"/>
              <a:t>You can think of file paths as addresses</a:t>
            </a:r>
            <a:endParaRPr sz="2000"/>
          </a:p>
          <a:p>
            <a:pPr indent="-355600" lvl="1" marL="914400" rtl="0" algn="l">
              <a:lnSpc>
                <a:spcPct val="115000"/>
              </a:lnSpc>
              <a:spcBef>
                <a:spcPts val="1000"/>
              </a:spcBef>
              <a:spcAft>
                <a:spcPts val="0"/>
              </a:spcAft>
              <a:buSzPts val="2000"/>
              <a:buChar char="○"/>
            </a:pPr>
            <a:r>
              <a:rPr lang="en" sz="2000"/>
              <a:t>Each file has one!</a:t>
            </a:r>
            <a:endParaRPr sz="2000"/>
          </a:p>
          <a:p>
            <a:pPr indent="-355600" lvl="0" marL="457200" rtl="0" algn="l">
              <a:lnSpc>
                <a:spcPct val="115000"/>
              </a:lnSpc>
              <a:spcBef>
                <a:spcPts val="2000"/>
              </a:spcBef>
              <a:spcAft>
                <a:spcPts val="1000"/>
              </a:spcAft>
              <a:buSzPts val="2000"/>
              <a:buChar char="●"/>
            </a:pPr>
            <a:r>
              <a:rPr lang="en" sz="2000"/>
              <a:t>Our files are in a </a:t>
            </a:r>
            <a:r>
              <a:rPr b="1" lang="en" sz="2000"/>
              <a:t>nested structure </a:t>
            </a:r>
            <a:endParaRPr sz="2000"/>
          </a:p>
        </p:txBody>
      </p:sp>
      <p:sp>
        <p:nvSpPr>
          <p:cNvPr id="116" name="Google Shape;11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7" name="Google Shape;117;p5"/>
          <p:cNvSpPr txBox="1"/>
          <p:nvPr/>
        </p:nvSpPr>
        <p:spPr>
          <a:xfrm>
            <a:off x="6700500" y="4128775"/>
            <a:ext cx="24435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For more info see </a:t>
            </a:r>
            <a:r>
              <a:rPr b="0" i="0" lang="en" sz="1400" u="sng" cap="none" strike="noStrike">
                <a:solidFill>
                  <a:schemeClr val="hlink"/>
                </a:solidFill>
                <a:latin typeface="Open Sans"/>
                <a:ea typeface="Open Sans"/>
                <a:cs typeface="Open Sans"/>
                <a:sym typeface="Open Sans"/>
                <a:hlinkClick r:id="rId3"/>
              </a:rPr>
              <a:t>YaRR: A Pirate’s Guide to R chapter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For instance…. </a:t>
            </a:r>
            <a:endParaRPr/>
          </a:p>
        </p:txBody>
      </p:sp>
      <p:sp>
        <p:nvSpPr>
          <p:cNvPr id="123" name="Google Shape;123;p6"/>
          <p:cNvSpPr txBox="1"/>
          <p:nvPr>
            <p:ph idx="1" type="body"/>
          </p:nvPr>
        </p:nvSpPr>
        <p:spPr>
          <a:xfrm>
            <a:off x="311700" y="983974"/>
            <a:ext cx="8520600" cy="358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Let’s say you have a class! But where are you going? Where is it being held?</a:t>
            </a:r>
            <a:endParaRPr/>
          </a:p>
          <a:p>
            <a:pPr indent="-342900" lvl="0" marL="457200" rtl="0" algn="l">
              <a:lnSpc>
                <a:spcPct val="115000"/>
              </a:lnSpc>
              <a:spcBef>
                <a:spcPts val="0"/>
              </a:spcBef>
              <a:spcAft>
                <a:spcPts val="0"/>
              </a:spcAft>
              <a:buSzPts val="1800"/>
              <a:buChar char="●"/>
            </a:pPr>
            <a:r>
              <a:rPr lang="en"/>
              <a:t>File path: “Berkeley/…”</a:t>
            </a:r>
            <a:endParaRPr/>
          </a:p>
        </p:txBody>
      </p:sp>
      <p:sp>
        <p:nvSpPr>
          <p:cNvPr id="124" name="Google Shape;1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5" name="Google Shape;125;p6"/>
          <p:cNvPicPr preferRelativeResize="0"/>
          <p:nvPr/>
        </p:nvPicPr>
        <p:blipFill rotWithShape="1">
          <a:blip r:embed="rId3">
            <a:alphaModFix/>
          </a:blip>
          <a:srcRect b="0" l="0" r="0" t="0"/>
          <a:stretch/>
        </p:blipFill>
        <p:spPr>
          <a:xfrm>
            <a:off x="4044023" y="2105576"/>
            <a:ext cx="4428424" cy="2446350"/>
          </a:xfrm>
          <a:prstGeom prst="rect">
            <a:avLst/>
          </a:prstGeom>
          <a:noFill/>
          <a:ln>
            <a:noFill/>
          </a:ln>
        </p:spPr>
      </p:pic>
      <p:sp>
        <p:nvSpPr>
          <p:cNvPr id="126" name="Google Shape;126;p6"/>
          <p:cNvSpPr txBox="1"/>
          <p:nvPr/>
        </p:nvSpPr>
        <p:spPr>
          <a:xfrm>
            <a:off x="2676805" y="4712410"/>
            <a:ext cx="456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Open Sans"/>
                <a:ea typeface="Open Sans"/>
                <a:cs typeface="Open Sans"/>
                <a:sym typeface="Open Sans"/>
              </a:rPr>
              <a:t>Thank you Emily Rosenthal for these slides!</a:t>
            </a:r>
            <a:endParaRPr b="0" i="0" sz="1400" u="none" cap="none" strike="noStrike">
              <a:solidFill>
                <a:schemeClr val="l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It’s in Dwinelle Hall</a:t>
            </a:r>
            <a:endParaRPr/>
          </a:p>
        </p:txBody>
      </p:sp>
      <p:sp>
        <p:nvSpPr>
          <p:cNvPr id="132" name="Google Shape;1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3" name="Google Shape;133;p7"/>
          <p:cNvPicPr preferRelativeResize="0"/>
          <p:nvPr/>
        </p:nvPicPr>
        <p:blipFill rotWithShape="1">
          <a:blip r:embed="rId3">
            <a:alphaModFix/>
          </a:blip>
          <a:srcRect b="0" l="0" r="0" t="0"/>
          <a:stretch/>
        </p:blipFill>
        <p:spPr>
          <a:xfrm>
            <a:off x="3222574" y="1592325"/>
            <a:ext cx="5322876" cy="2799125"/>
          </a:xfrm>
          <a:prstGeom prst="rect">
            <a:avLst/>
          </a:prstGeom>
          <a:noFill/>
          <a:ln>
            <a:noFill/>
          </a:ln>
        </p:spPr>
      </p:pic>
      <p:sp>
        <p:nvSpPr>
          <p:cNvPr id="134" name="Google Shape;134;p7"/>
          <p:cNvSpPr/>
          <p:nvPr/>
        </p:nvSpPr>
        <p:spPr>
          <a:xfrm>
            <a:off x="5492937" y="3112961"/>
            <a:ext cx="530400" cy="4167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Dwinelle Hall - Wikipedia" id="135" name="Google Shape;135;p7"/>
          <p:cNvPicPr preferRelativeResize="0"/>
          <p:nvPr/>
        </p:nvPicPr>
        <p:blipFill rotWithShape="1">
          <a:blip r:embed="rId4">
            <a:alphaModFix/>
          </a:blip>
          <a:srcRect b="0" l="0" r="0" t="0"/>
          <a:stretch/>
        </p:blipFill>
        <p:spPr>
          <a:xfrm>
            <a:off x="533116" y="1913549"/>
            <a:ext cx="1773078" cy="1316401"/>
          </a:xfrm>
          <a:prstGeom prst="rect">
            <a:avLst/>
          </a:prstGeom>
          <a:noFill/>
          <a:ln>
            <a:noFill/>
          </a:ln>
        </p:spPr>
      </p:pic>
      <p:sp>
        <p:nvSpPr>
          <p:cNvPr id="136" name="Google Shape;136;p7"/>
          <p:cNvSpPr txBox="1"/>
          <p:nvPr/>
        </p:nvSpPr>
        <p:spPr>
          <a:xfrm>
            <a:off x="311700" y="1074175"/>
            <a:ext cx="82944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File path: “Berkeley/Dwinelle/…”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457201" y="211322"/>
            <a:ext cx="37179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C28220"/>
              </a:buClr>
              <a:buSzPts val="3000"/>
              <a:buFont typeface="Georgia"/>
              <a:buNone/>
            </a:pPr>
            <a:r>
              <a:rPr lang="en">
                <a:solidFill>
                  <a:srgbClr val="002060"/>
                </a:solidFill>
              </a:rPr>
              <a:t>It’s in the basement!</a:t>
            </a:r>
            <a:endParaRPr/>
          </a:p>
        </p:txBody>
      </p:sp>
      <p:sp>
        <p:nvSpPr>
          <p:cNvPr id="142" name="Google Shape;142;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Stairway Freedom - Berkeley &amp; Oakland Stairs" id="143" name="Google Shape;143;p8"/>
          <p:cNvPicPr preferRelativeResize="0"/>
          <p:nvPr/>
        </p:nvPicPr>
        <p:blipFill rotWithShape="1">
          <a:blip r:embed="rId3">
            <a:alphaModFix/>
          </a:blip>
          <a:srcRect b="0" l="0" r="0" t="0"/>
          <a:stretch/>
        </p:blipFill>
        <p:spPr>
          <a:xfrm>
            <a:off x="879267" y="1077658"/>
            <a:ext cx="2112965" cy="2817287"/>
          </a:xfrm>
          <a:prstGeom prst="rect">
            <a:avLst/>
          </a:prstGeom>
          <a:noFill/>
          <a:ln>
            <a:noFill/>
          </a:ln>
        </p:spPr>
      </p:pic>
      <p:cxnSp>
        <p:nvCxnSpPr>
          <p:cNvPr id="144" name="Google Shape;144;p8"/>
          <p:cNvCxnSpPr/>
          <p:nvPr/>
        </p:nvCxnSpPr>
        <p:spPr>
          <a:xfrm flipH="1">
            <a:off x="2236409" y="2425148"/>
            <a:ext cx="178800" cy="1461000"/>
          </a:xfrm>
          <a:prstGeom prst="straightConnector1">
            <a:avLst/>
          </a:prstGeom>
          <a:noFill/>
          <a:ln cap="flat" cmpd="sng" w="9525">
            <a:solidFill>
              <a:srgbClr val="FF0000"/>
            </a:solidFill>
            <a:prstDash val="solid"/>
            <a:round/>
            <a:headEnd len="sm" w="sm" type="none"/>
            <a:tailEnd len="med" w="med" type="triangle"/>
          </a:ln>
        </p:spPr>
      </p:cxnSp>
      <p:pic>
        <p:nvPicPr>
          <p:cNvPr descr="1,149,639 Door Stock Photos, Pictures &amp; Royalty-Free Images - iStock" id="145" name="Google Shape;145;p8"/>
          <p:cNvPicPr preferRelativeResize="0"/>
          <p:nvPr/>
        </p:nvPicPr>
        <p:blipFill rotWithShape="1">
          <a:blip r:embed="rId4">
            <a:alphaModFix/>
          </a:blip>
          <a:srcRect b="0" l="0" r="0" t="66228"/>
          <a:stretch/>
        </p:blipFill>
        <p:spPr>
          <a:xfrm>
            <a:off x="6013847" y="1082860"/>
            <a:ext cx="2817287" cy="951394"/>
          </a:xfrm>
          <a:prstGeom prst="rect">
            <a:avLst/>
          </a:prstGeom>
          <a:noFill/>
          <a:ln>
            <a:noFill/>
          </a:ln>
        </p:spPr>
      </p:pic>
      <p:pic>
        <p:nvPicPr>
          <p:cNvPr descr="Hearst Gym 0245 | Educational Technology Services" id="146" name="Google Shape;146;p8"/>
          <p:cNvPicPr preferRelativeResize="0"/>
          <p:nvPr/>
        </p:nvPicPr>
        <p:blipFill rotWithShape="1">
          <a:blip r:embed="rId5">
            <a:alphaModFix/>
          </a:blip>
          <a:srcRect b="0" l="0" r="0" t="0"/>
          <a:stretch/>
        </p:blipFill>
        <p:spPr>
          <a:xfrm>
            <a:off x="4758268" y="2156985"/>
            <a:ext cx="2664223" cy="1776148"/>
          </a:xfrm>
          <a:prstGeom prst="rect">
            <a:avLst/>
          </a:prstGeom>
          <a:noFill/>
          <a:ln>
            <a:noFill/>
          </a:ln>
        </p:spPr>
      </p:pic>
      <p:sp>
        <p:nvSpPr>
          <p:cNvPr id="147" name="Google Shape;147;p8"/>
          <p:cNvSpPr txBox="1"/>
          <p:nvPr/>
        </p:nvSpPr>
        <p:spPr>
          <a:xfrm>
            <a:off x="6169728" y="1649874"/>
            <a:ext cx="28173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lt1"/>
                </a:solidFill>
                <a:latin typeface="Arial"/>
                <a:ea typeface="Arial"/>
                <a:cs typeface="Arial"/>
                <a:sym typeface="Arial"/>
              </a:rPr>
              <a:t>76      77      </a:t>
            </a:r>
            <a:r>
              <a:rPr b="1" i="0" lang="en" sz="1500" u="none" cap="none" strike="noStrike">
                <a:solidFill>
                  <a:schemeClr val="dk1"/>
                </a:solidFill>
                <a:latin typeface="Arial"/>
                <a:ea typeface="Arial"/>
                <a:cs typeface="Arial"/>
                <a:sym typeface="Arial"/>
              </a:rPr>
              <a:t>78  </a:t>
            </a:r>
            <a:r>
              <a:rPr b="1" i="0" lang="en" sz="1500" u="none" cap="none" strike="noStrike">
                <a:solidFill>
                  <a:schemeClr val="lt1"/>
                </a:solidFill>
                <a:latin typeface="Arial"/>
                <a:ea typeface="Arial"/>
                <a:cs typeface="Arial"/>
                <a:sym typeface="Arial"/>
              </a:rPr>
              <a:t>    79   </a:t>
            </a:r>
            <a:r>
              <a:rPr b="1" i="0" lang="en" sz="700" u="none" cap="none" strike="noStrike">
                <a:solidFill>
                  <a:schemeClr val="lt1"/>
                </a:solidFill>
                <a:latin typeface="Arial"/>
                <a:ea typeface="Arial"/>
                <a:cs typeface="Arial"/>
                <a:sym typeface="Arial"/>
              </a:rPr>
              <a:t> </a:t>
            </a:r>
            <a:r>
              <a:rPr b="1" i="0" lang="en" sz="1500" u="none" cap="none" strike="noStrike">
                <a:solidFill>
                  <a:schemeClr val="lt1"/>
                </a:solidFill>
                <a:latin typeface="Arial"/>
                <a:ea typeface="Arial"/>
                <a:cs typeface="Arial"/>
                <a:sym typeface="Arial"/>
              </a:rPr>
              <a:t> </a:t>
            </a:r>
            <a:r>
              <a:rPr b="1" i="0" lang="en" sz="1050" u="none" cap="none" strike="noStrike">
                <a:solidFill>
                  <a:schemeClr val="lt1"/>
                </a:solidFill>
                <a:latin typeface="Arial"/>
                <a:ea typeface="Arial"/>
                <a:cs typeface="Arial"/>
                <a:sym typeface="Arial"/>
              </a:rPr>
              <a:t> </a:t>
            </a:r>
            <a:r>
              <a:rPr b="1" i="0" lang="en" sz="1500" u="none" cap="none" strike="noStrike">
                <a:solidFill>
                  <a:schemeClr val="lt1"/>
                </a:solidFill>
                <a:latin typeface="Arial"/>
                <a:ea typeface="Arial"/>
                <a:cs typeface="Arial"/>
                <a:sym typeface="Arial"/>
              </a:rPr>
              <a:t> 80 </a:t>
            </a:r>
            <a:endParaRPr b="0" i="0" sz="1400" u="none" cap="none" strike="noStrike">
              <a:solidFill>
                <a:srgbClr val="000000"/>
              </a:solidFill>
              <a:latin typeface="Arial"/>
              <a:ea typeface="Arial"/>
              <a:cs typeface="Arial"/>
              <a:sym typeface="Arial"/>
            </a:endParaRPr>
          </a:p>
        </p:txBody>
      </p:sp>
      <p:pic>
        <p:nvPicPr>
          <p:cNvPr descr="1,149,639 Door Stock Photos, Pictures &amp; Royalty-Free Images - iStock" id="148" name="Google Shape;148;p8"/>
          <p:cNvPicPr preferRelativeResize="0"/>
          <p:nvPr/>
        </p:nvPicPr>
        <p:blipFill rotWithShape="1">
          <a:blip r:embed="rId4">
            <a:alphaModFix/>
          </a:blip>
          <a:srcRect b="66925" l="0" r="0" t="0"/>
          <a:stretch/>
        </p:blipFill>
        <p:spPr>
          <a:xfrm>
            <a:off x="3344960" y="1132557"/>
            <a:ext cx="2817287" cy="931798"/>
          </a:xfrm>
          <a:prstGeom prst="rect">
            <a:avLst/>
          </a:prstGeom>
          <a:noFill/>
          <a:ln>
            <a:noFill/>
          </a:ln>
        </p:spPr>
      </p:pic>
      <p:sp>
        <p:nvSpPr>
          <p:cNvPr id="149" name="Google Shape;149;p8"/>
          <p:cNvSpPr txBox="1"/>
          <p:nvPr/>
        </p:nvSpPr>
        <p:spPr>
          <a:xfrm>
            <a:off x="3510424" y="1649875"/>
            <a:ext cx="2817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71       72      73       74       </a:t>
            </a:r>
            <a:r>
              <a:rPr b="1" i="0" lang="en" sz="1400" u="none" cap="none" strike="noStrike">
                <a:solidFill>
                  <a:srgbClr val="3B3B3B"/>
                </a:solidFill>
                <a:latin typeface="Arial"/>
                <a:ea typeface="Arial"/>
                <a:cs typeface="Arial"/>
                <a:sym typeface="Arial"/>
              </a:rPr>
              <a:t>75 </a:t>
            </a:r>
            <a:endParaRPr b="0" i="0" sz="1400" u="none" cap="none" strike="noStrike">
              <a:solidFill>
                <a:srgbClr val="000000"/>
              </a:solidFill>
              <a:latin typeface="Arial"/>
              <a:ea typeface="Arial"/>
              <a:cs typeface="Arial"/>
              <a:sym typeface="Arial"/>
            </a:endParaRPr>
          </a:p>
        </p:txBody>
      </p:sp>
      <p:sp>
        <p:nvSpPr>
          <p:cNvPr id="150" name="Google Shape;150;p8"/>
          <p:cNvSpPr/>
          <p:nvPr/>
        </p:nvSpPr>
        <p:spPr>
          <a:xfrm>
            <a:off x="5556417" y="1132557"/>
            <a:ext cx="528000" cy="8976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1" name="Google Shape;151;p8"/>
          <p:cNvSpPr txBox="1"/>
          <p:nvPr/>
        </p:nvSpPr>
        <p:spPr>
          <a:xfrm>
            <a:off x="5113234" y="220250"/>
            <a:ext cx="3717900" cy="85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28220"/>
              </a:buClr>
              <a:buSzPts val="3000"/>
              <a:buFont typeface="Georgia"/>
              <a:buNone/>
            </a:pPr>
            <a:r>
              <a:rPr b="0" i="0" lang="en" sz="3000" u="none" cap="none" strike="noStrike">
                <a:solidFill>
                  <a:srgbClr val="002060"/>
                </a:solidFill>
                <a:latin typeface="Georgia"/>
                <a:ea typeface="Georgia"/>
                <a:cs typeface="Georgia"/>
                <a:sym typeface="Georgia"/>
              </a:rPr>
              <a:t>In room 75!</a:t>
            </a:r>
            <a:endParaRPr b="0" i="0" sz="1400" u="none" cap="none" strike="noStrike">
              <a:solidFill>
                <a:srgbClr val="000000"/>
              </a:solidFill>
              <a:latin typeface="Arial"/>
              <a:ea typeface="Arial"/>
              <a:cs typeface="Arial"/>
              <a:sym typeface="Arial"/>
            </a:endParaRPr>
          </a:p>
        </p:txBody>
      </p:sp>
      <p:sp>
        <p:nvSpPr>
          <p:cNvPr id="152" name="Google Shape;152;p8"/>
          <p:cNvSpPr txBox="1"/>
          <p:nvPr/>
        </p:nvSpPr>
        <p:spPr>
          <a:xfrm>
            <a:off x="2925763" y="4091550"/>
            <a:ext cx="6179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File path: “Berkeley/Dwinelle/Basement/Room75”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311700" y="129028"/>
            <a:ext cx="8520600" cy="10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These have a </a:t>
            </a:r>
            <a:r>
              <a:rPr b="1" lang="en"/>
              <a:t>NESTED STRUCTURE</a:t>
            </a:r>
            <a:endParaRPr/>
          </a:p>
        </p:txBody>
      </p:sp>
      <p:sp>
        <p:nvSpPr>
          <p:cNvPr id="158" name="Google Shape;158;p9"/>
          <p:cNvSpPr/>
          <p:nvPr/>
        </p:nvSpPr>
        <p:spPr>
          <a:xfrm>
            <a:off x="3215362" y="702641"/>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Arial"/>
                <a:ea typeface="Arial"/>
                <a:cs typeface="Arial"/>
                <a:sym typeface="Arial"/>
              </a:rPr>
              <a:t>UC Berkeley</a:t>
            </a:r>
            <a:endParaRPr b="0" i="0" sz="1400" u="none" cap="none" strike="noStrike">
              <a:solidFill>
                <a:srgbClr val="000000"/>
              </a:solidFill>
              <a:latin typeface="Arial"/>
              <a:ea typeface="Arial"/>
              <a:cs typeface="Arial"/>
              <a:sym typeface="Arial"/>
            </a:endParaRPr>
          </a:p>
        </p:txBody>
      </p:sp>
      <p:cxnSp>
        <p:nvCxnSpPr>
          <p:cNvPr id="159" name="Google Shape;159;p9"/>
          <p:cNvCxnSpPr/>
          <p:nvPr/>
        </p:nvCxnSpPr>
        <p:spPr>
          <a:xfrm>
            <a:off x="2742112" y="1534678"/>
            <a:ext cx="3747000" cy="0"/>
          </a:xfrm>
          <a:prstGeom prst="straightConnector1">
            <a:avLst/>
          </a:prstGeom>
          <a:noFill/>
          <a:ln cap="flat" cmpd="sng" w="38100">
            <a:solidFill>
              <a:schemeClr val="dk1"/>
            </a:solidFill>
            <a:prstDash val="solid"/>
            <a:round/>
            <a:headEnd len="sm" w="sm" type="none"/>
            <a:tailEnd len="sm" w="sm" type="none"/>
          </a:ln>
        </p:spPr>
      </p:cxnSp>
      <p:cxnSp>
        <p:nvCxnSpPr>
          <p:cNvPr id="160" name="Google Shape;160;p9"/>
          <p:cNvCxnSpPr>
            <a:stCxn id="158" idx="2"/>
          </p:cNvCxnSpPr>
          <p:nvPr/>
        </p:nvCxnSpPr>
        <p:spPr>
          <a:xfrm>
            <a:off x="4375612" y="1274741"/>
            <a:ext cx="0" cy="259800"/>
          </a:xfrm>
          <a:prstGeom prst="straightConnector1">
            <a:avLst/>
          </a:prstGeom>
          <a:noFill/>
          <a:ln cap="flat" cmpd="sng" w="38100">
            <a:solidFill>
              <a:schemeClr val="dk1"/>
            </a:solidFill>
            <a:prstDash val="solid"/>
            <a:round/>
            <a:headEnd len="sm" w="sm" type="none"/>
            <a:tailEnd len="sm" w="sm" type="none"/>
          </a:ln>
        </p:spPr>
      </p:cxnSp>
      <p:sp>
        <p:nvSpPr>
          <p:cNvPr id="161" name="Google Shape;161;p9"/>
          <p:cNvSpPr/>
          <p:nvPr/>
        </p:nvSpPr>
        <p:spPr>
          <a:xfrm>
            <a:off x="1581907" y="1813968"/>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Building 1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(e.g., Dwinelle)</a:t>
            </a:r>
            <a:endParaRPr b="0" i="0" sz="1400" u="none" cap="none" strike="noStrike">
              <a:solidFill>
                <a:srgbClr val="000000"/>
              </a:solidFill>
              <a:latin typeface="Arial"/>
              <a:ea typeface="Arial"/>
              <a:cs typeface="Arial"/>
              <a:sym typeface="Arial"/>
            </a:endParaRPr>
          </a:p>
        </p:txBody>
      </p:sp>
      <p:sp>
        <p:nvSpPr>
          <p:cNvPr id="162" name="Google Shape;162;p9"/>
          <p:cNvSpPr/>
          <p:nvPr/>
        </p:nvSpPr>
        <p:spPr>
          <a:xfrm>
            <a:off x="5328771" y="1815686"/>
            <a:ext cx="2320500" cy="5721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Building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(e.g., BWW)</a:t>
            </a:r>
            <a:endParaRPr b="0" i="0" sz="1400" u="none" cap="none" strike="noStrike">
              <a:solidFill>
                <a:srgbClr val="000000"/>
              </a:solidFill>
              <a:latin typeface="Arial"/>
              <a:ea typeface="Arial"/>
              <a:cs typeface="Arial"/>
              <a:sym typeface="Arial"/>
            </a:endParaRPr>
          </a:p>
        </p:txBody>
      </p:sp>
      <p:cxnSp>
        <p:nvCxnSpPr>
          <p:cNvPr id="163" name="Google Shape;163;p9"/>
          <p:cNvCxnSpPr/>
          <p:nvPr/>
        </p:nvCxnSpPr>
        <p:spPr>
          <a:xfrm>
            <a:off x="6488977" y="1518052"/>
            <a:ext cx="0" cy="259800"/>
          </a:xfrm>
          <a:prstGeom prst="straightConnector1">
            <a:avLst/>
          </a:prstGeom>
          <a:noFill/>
          <a:ln cap="flat" cmpd="sng" w="38100">
            <a:solidFill>
              <a:schemeClr val="dk1"/>
            </a:solidFill>
            <a:prstDash val="solid"/>
            <a:round/>
            <a:headEnd len="sm" w="sm" type="none"/>
            <a:tailEnd len="sm" w="sm" type="none"/>
          </a:ln>
        </p:spPr>
      </p:cxnSp>
      <p:cxnSp>
        <p:nvCxnSpPr>
          <p:cNvPr id="164" name="Google Shape;164;p9"/>
          <p:cNvCxnSpPr/>
          <p:nvPr/>
        </p:nvCxnSpPr>
        <p:spPr>
          <a:xfrm>
            <a:off x="2742114" y="1527372"/>
            <a:ext cx="0" cy="259800"/>
          </a:xfrm>
          <a:prstGeom prst="straightConnector1">
            <a:avLst/>
          </a:prstGeom>
          <a:noFill/>
          <a:ln cap="flat" cmpd="sng" w="38100">
            <a:solidFill>
              <a:schemeClr val="dk1"/>
            </a:solidFill>
            <a:prstDash val="solid"/>
            <a:round/>
            <a:headEnd len="sm" w="sm" type="none"/>
            <a:tailEnd len="sm" w="sm" type="none"/>
          </a:ln>
        </p:spPr>
      </p:cxnSp>
      <p:cxnSp>
        <p:nvCxnSpPr>
          <p:cNvPr id="165" name="Google Shape;165;p9"/>
          <p:cNvCxnSpPr/>
          <p:nvPr/>
        </p:nvCxnSpPr>
        <p:spPr>
          <a:xfrm>
            <a:off x="1942013" y="2654521"/>
            <a:ext cx="1600200" cy="0"/>
          </a:xfrm>
          <a:prstGeom prst="straightConnector1">
            <a:avLst/>
          </a:prstGeom>
          <a:noFill/>
          <a:ln cap="flat" cmpd="sng" w="38100">
            <a:solidFill>
              <a:schemeClr val="dk1"/>
            </a:solidFill>
            <a:prstDash val="solid"/>
            <a:round/>
            <a:headEnd len="sm" w="sm" type="none"/>
            <a:tailEnd len="sm" w="sm" type="none"/>
          </a:ln>
        </p:spPr>
      </p:cxnSp>
      <p:cxnSp>
        <p:nvCxnSpPr>
          <p:cNvPr id="166" name="Google Shape;166;p9"/>
          <p:cNvCxnSpPr/>
          <p:nvPr/>
        </p:nvCxnSpPr>
        <p:spPr>
          <a:xfrm>
            <a:off x="2742113" y="2394599"/>
            <a:ext cx="0" cy="259800"/>
          </a:xfrm>
          <a:prstGeom prst="straightConnector1">
            <a:avLst/>
          </a:prstGeom>
          <a:noFill/>
          <a:ln cap="flat" cmpd="sng" w="38100">
            <a:solidFill>
              <a:schemeClr val="dk1"/>
            </a:solidFill>
            <a:prstDash val="solid"/>
            <a:round/>
            <a:headEnd len="sm" w="sm" type="none"/>
            <a:tailEnd len="sm" w="sm" type="none"/>
          </a:ln>
        </p:spPr>
      </p:cxnSp>
      <p:cxnSp>
        <p:nvCxnSpPr>
          <p:cNvPr id="167" name="Google Shape;167;p9"/>
          <p:cNvCxnSpPr/>
          <p:nvPr/>
        </p:nvCxnSpPr>
        <p:spPr>
          <a:xfrm>
            <a:off x="2742113" y="2633885"/>
            <a:ext cx="0" cy="259800"/>
          </a:xfrm>
          <a:prstGeom prst="straightConnector1">
            <a:avLst/>
          </a:prstGeom>
          <a:noFill/>
          <a:ln cap="flat" cmpd="sng" w="38100">
            <a:solidFill>
              <a:schemeClr val="dk1"/>
            </a:solidFill>
            <a:prstDash val="solid"/>
            <a:round/>
            <a:headEnd len="sm" w="sm" type="none"/>
            <a:tailEnd len="sm" w="sm" type="none"/>
          </a:ln>
        </p:spPr>
      </p:cxnSp>
      <p:cxnSp>
        <p:nvCxnSpPr>
          <p:cNvPr id="168" name="Google Shape;168;p9"/>
          <p:cNvCxnSpPr/>
          <p:nvPr/>
        </p:nvCxnSpPr>
        <p:spPr>
          <a:xfrm>
            <a:off x="1942013" y="2641979"/>
            <a:ext cx="0" cy="259800"/>
          </a:xfrm>
          <a:prstGeom prst="straightConnector1">
            <a:avLst/>
          </a:prstGeom>
          <a:noFill/>
          <a:ln cap="flat" cmpd="sng" w="38100">
            <a:solidFill>
              <a:schemeClr val="dk1"/>
            </a:solidFill>
            <a:prstDash val="solid"/>
            <a:round/>
            <a:headEnd len="sm" w="sm" type="none"/>
            <a:tailEnd len="sm" w="sm" type="none"/>
          </a:ln>
        </p:spPr>
      </p:cxnSp>
      <p:cxnSp>
        <p:nvCxnSpPr>
          <p:cNvPr id="169" name="Google Shape;169;p9"/>
          <p:cNvCxnSpPr/>
          <p:nvPr/>
        </p:nvCxnSpPr>
        <p:spPr>
          <a:xfrm>
            <a:off x="3542213" y="2641979"/>
            <a:ext cx="0" cy="259800"/>
          </a:xfrm>
          <a:prstGeom prst="straightConnector1">
            <a:avLst/>
          </a:prstGeom>
          <a:noFill/>
          <a:ln cap="flat" cmpd="sng" w="38100">
            <a:solidFill>
              <a:schemeClr val="dk1"/>
            </a:solidFill>
            <a:prstDash val="solid"/>
            <a:round/>
            <a:headEnd len="sm" w="sm" type="none"/>
            <a:tailEnd len="sm" w="sm" type="none"/>
          </a:ln>
        </p:spPr>
      </p:cxnSp>
      <p:sp>
        <p:nvSpPr>
          <p:cNvPr id="170" name="Google Shape;170;p9"/>
          <p:cNvSpPr/>
          <p:nvPr/>
        </p:nvSpPr>
        <p:spPr>
          <a:xfrm>
            <a:off x="1283688" y="2893587"/>
            <a:ext cx="1033200" cy="3330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Basement</a:t>
            </a:r>
            <a:endParaRPr b="0" i="0" sz="1400" u="none" cap="none" strike="noStrike">
              <a:solidFill>
                <a:srgbClr val="000000"/>
              </a:solidFill>
              <a:latin typeface="Arial"/>
              <a:ea typeface="Arial"/>
              <a:cs typeface="Arial"/>
              <a:sym typeface="Arial"/>
            </a:endParaRPr>
          </a:p>
        </p:txBody>
      </p:sp>
      <p:sp>
        <p:nvSpPr>
          <p:cNvPr id="171" name="Google Shape;171;p9"/>
          <p:cNvSpPr/>
          <p:nvPr/>
        </p:nvSpPr>
        <p:spPr>
          <a:xfrm>
            <a:off x="2447987" y="2893587"/>
            <a:ext cx="8634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1</a:t>
            </a:r>
            <a:endParaRPr b="0" i="0" sz="1400" u="none" cap="none" strike="noStrike">
              <a:solidFill>
                <a:srgbClr val="000000"/>
              </a:solidFill>
              <a:latin typeface="Arial"/>
              <a:ea typeface="Arial"/>
              <a:cs typeface="Arial"/>
              <a:sym typeface="Arial"/>
            </a:endParaRPr>
          </a:p>
        </p:txBody>
      </p:sp>
      <p:sp>
        <p:nvSpPr>
          <p:cNvPr id="172" name="Google Shape;172;p9"/>
          <p:cNvSpPr/>
          <p:nvPr/>
        </p:nvSpPr>
        <p:spPr>
          <a:xfrm>
            <a:off x="3470689" y="2881760"/>
            <a:ext cx="8634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2</a:t>
            </a:r>
            <a:endParaRPr b="0" i="0" sz="1400" u="none" cap="none" strike="noStrike">
              <a:solidFill>
                <a:srgbClr val="000000"/>
              </a:solidFill>
              <a:latin typeface="Arial"/>
              <a:ea typeface="Arial"/>
              <a:cs typeface="Arial"/>
              <a:sym typeface="Arial"/>
            </a:endParaRPr>
          </a:p>
        </p:txBody>
      </p:sp>
      <p:cxnSp>
        <p:nvCxnSpPr>
          <p:cNvPr id="173" name="Google Shape;173;p9"/>
          <p:cNvCxnSpPr/>
          <p:nvPr/>
        </p:nvCxnSpPr>
        <p:spPr>
          <a:xfrm>
            <a:off x="1036724" y="3482782"/>
            <a:ext cx="1600200" cy="0"/>
          </a:xfrm>
          <a:prstGeom prst="straightConnector1">
            <a:avLst/>
          </a:prstGeom>
          <a:noFill/>
          <a:ln cap="flat" cmpd="sng" w="38100">
            <a:solidFill>
              <a:schemeClr val="dk1"/>
            </a:solidFill>
            <a:prstDash val="solid"/>
            <a:round/>
            <a:headEnd len="sm" w="sm" type="none"/>
            <a:tailEnd len="sm" w="sm" type="none"/>
          </a:ln>
        </p:spPr>
      </p:cxnSp>
      <p:cxnSp>
        <p:nvCxnSpPr>
          <p:cNvPr id="174" name="Google Shape;174;p9"/>
          <p:cNvCxnSpPr/>
          <p:nvPr/>
        </p:nvCxnSpPr>
        <p:spPr>
          <a:xfrm>
            <a:off x="1836824" y="3222860"/>
            <a:ext cx="0" cy="259800"/>
          </a:xfrm>
          <a:prstGeom prst="straightConnector1">
            <a:avLst/>
          </a:prstGeom>
          <a:noFill/>
          <a:ln cap="flat" cmpd="sng" w="38100">
            <a:solidFill>
              <a:schemeClr val="dk1"/>
            </a:solidFill>
            <a:prstDash val="solid"/>
            <a:round/>
            <a:headEnd len="sm" w="sm" type="none"/>
            <a:tailEnd len="sm" w="sm" type="none"/>
          </a:ln>
        </p:spPr>
      </p:cxnSp>
      <p:cxnSp>
        <p:nvCxnSpPr>
          <p:cNvPr id="175" name="Google Shape;175;p9"/>
          <p:cNvCxnSpPr/>
          <p:nvPr/>
        </p:nvCxnSpPr>
        <p:spPr>
          <a:xfrm>
            <a:off x="2164816" y="3461927"/>
            <a:ext cx="0" cy="259800"/>
          </a:xfrm>
          <a:prstGeom prst="straightConnector1">
            <a:avLst/>
          </a:prstGeom>
          <a:noFill/>
          <a:ln cap="flat" cmpd="sng" w="38100">
            <a:solidFill>
              <a:schemeClr val="dk1"/>
            </a:solidFill>
            <a:prstDash val="solid"/>
            <a:round/>
            <a:headEnd len="sm" w="sm" type="none"/>
            <a:tailEnd len="sm" w="sm" type="none"/>
          </a:ln>
        </p:spPr>
      </p:cxnSp>
      <p:cxnSp>
        <p:nvCxnSpPr>
          <p:cNvPr id="176" name="Google Shape;176;p9"/>
          <p:cNvCxnSpPr/>
          <p:nvPr/>
        </p:nvCxnSpPr>
        <p:spPr>
          <a:xfrm>
            <a:off x="1036724" y="3461927"/>
            <a:ext cx="0" cy="259800"/>
          </a:xfrm>
          <a:prstGeom prst="straightConnector1">
            <a:avLst/>
          </a:prstGeom>
          <a:noFill/>
          <a:ln cap="flat" cmpd="sng" w="38100">
            <a:solidFill>
              <a:schemeClr val="dk1"/>
            </a:solidFill>
            <a:prstDash val="solid"/>
            <a:round/>
            <a:headEnd len="sm" w="sm" type="none"/>
            <a:tailEnd len="sm" w="sm" type="none"/>
          </a:ln>
        </p:spPr>
      </p:cxnSp>
      <p:cxnSp>
        <p:nvCxnSpPr>
          <p:cNvPr id="177" name="Google Shape;177;p9"/>
          <p:cNvCxnSpPr/>
          <p:nvPr/>
        </p:nvCxnSpPr>
        <p:spPr>
          <a:xfrm>
            <a:off x="2636924" y="3461927"/>
            <a:ext cx="0" cy="259800"/>
          </a:xfrm>
          <a:prstGeom prst="straightConnector1">
            <a:avLst/>
          </a:prstGeom>
          <a:noFill/>
          <a:ln cap="flat" cmpd="sng" w="38100">
            <a:solidFill>
              <a:schemeClr val="dk1"/>
            </a:solidFill>
            <a:prstDash val="solid"/>
            <a:round/>
            <a:headEnd len="sm" w="sm" type="none"/>
            <a:tailEnd len="sm" w="sm" type="none"/>
          </a:ln>
        </p:spPr>
      </p:cxnSp>
      <p:sp>
        <p:nvSpPr>
          <p:cNvPr id="178" name="Google Shape;178;p9"/>
          <p:cNvSpPr/>
          <p:nvPr/>
        </p:nvSpPr>
        <p:spPr>
          <a:xfrm>
            <a:off x="889694" y="3698195"/>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71</a:t>
            </a:r>
            <a:endParaRPr b="0" i="0" sz="1400" u="none" cap="none" strike="noStrike">
              <a:solidFill>
                <a:srgbClr val="000000"/>
              </a:solidFill>
              <a:latin typeface="Arial"/>
              <a:ea typeface="Arial"/>
              <a:cs typeface="Arial"/>
              <a:sym typeface="Arial"/>
            </a:endParaRPr>
          </a:p>
        </p:txBody>
      </p:sp>
      <p:cxnSp>
        <p:nvCxnSpPr>
          <p:cNvPr id="179" name="Google Shape;179;p9"/>
          <p:cNvCxnSpPr/>
          <p:nvPr/>
        </p:nvCxnSpPr>
        <p:spPr>
          <a:xfrm>
            <a:off x="1581907" y="3482782"/>
            <a:ext cx="0" cy="259800"/>
          </a:xfrm>
          <a:prstGeom prst="straightConnector1">
            <a:avLst/>
          </a:prstGeom>
          <a:noFill/>
          <a:ln cap="flat" cmpd="sng" w="38100">
            <a:solidFill>
              <a:schemeClr val="dk1"/>
            </a:solidFill>
            <a:prstDash val="solid"/>
            <a:round/>
            <a:headEnd len="sm" w="sm" type="none"/>
            <a:tailEnd len="sm" w="sm" type="none"/>
          </a:ln>
        </p:spPr>
      </p:cxnSp>
      <p:sp>
        <p:nvSpPr>
          <p:cNvPr id="180" name="Google Shape;180;p9"/>
          <p:cNvSpPr/>
          <p:nvPr/>
        </p:nvSpPr>
        <p:spPr>
          <a:xfrm>
            <a:off x="1413749" y="3698194"/>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72</a:t>
            </a:r>
            <a:endParaRPr b="0" i="0" sz="1400" u="none" cap="none" strike="noStrike">
              <a:solidFill>
                <a:srgbClr val="000000"/>
              </a:solidFill>
              <a:latin typeface="Arial"/>
              <a:ea typeface="Arial"/>
              <a:cs typeface="Arial"/>
              <a:sym typeface="Arial"/>
            </a:endParaRPr>
          </a:p>
        </p:txBody>
      </p:sp>
      <p:sp>
        <p:nvSpPr>
          <p:cNvPr id="181" name="Google Shape;181;p9"/>
          <p:cNvSpPr/>
          <p:nvPr/>
        </p:nvSpPr>
        <p:spPr>
          <a:xfrm>
            <a:off x="1973371" y="3698194"/>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73</a:t>
            </a:r>
            <a:endParaRPr b="0" i="0" sz="1400" u="none" cap="none" strike="noStrike">
              <a:solidFill>
                <a:srgbClr val="000000"/>
              </a:solidFill>
              <a:latin typeface="Arial"/>
              <a:ea typeface="Arial"/>
              <a:cs typeface="Arial"/>
              <a:sym typeface="Arial"/>
            </a:endParaRPr>
          </a:p>
        </p:txBody>
      </p:sp>
      <p:sp>
        <p:nvSpPr>
          <p:cNvPr id="182" name="Google Shape;182;p9"/>
          <p:cNvSpPr/>
          <p:nvPr/>
        </p:nvSpPr>
        <p:spPr>
          <a:xfrm>
            <a:off x="2512306" y="3690801"/>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3" name="Google Shape;183;p9"/>
          <p:cNvSpPr txBox="1"/>
          <p:nvPr/>
        </p:nvSpPr>
        <p:spPr>
          <a:xfrm>
            <a:off x="8071249" y="862863"/>
            <a:ext cx="1077900" cy="330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Campus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Building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Floor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Room	</a:t>
            </a:r>
            <a:endParaRPr b="0" i="0" sz="1400" u="none" cap="none" strike="noStrike">
              <a:solidFill>
                <a:srgbClr val="000000"/>
              </a:solidFill>
              <a:latin typeface="Arial"/>
              <a:ea typeface="Arial"/>
              <a:cs typeface="Arial"/>
              <a:sym typeface="Arial"/>
            </a:endParaRPr>
          </a:p>
        </p:txBody>
      </p:sp>
      <p:cxnSp>
        <p:nvCxnSpPr>
          <p:cNvPr id="184" name="Google Shape;184;p9"/>
          <p:cNvCxnSpPr/>
          <p:nvPr/>
        </p:nvCxnSpPr>
        <p:spPr>
          <a:xfrm>
            <a:off x="5681348" y="2652660"/>
            <a:ext cx="1600200" cy="0"/>
          </a:xfrm>
          <a:prstGeom prst="straightConnector1">
            <a:avLst/>
          </a:prstGeom>
          <a:noFill/>
          <a:ln cap="flat" cmpd="sng" w="38100">
            <a:solidFill>
              <a:schemeClr val="dk1"/>
            </a:solidFill>
            <a:prstDash val="solid"/>
            <a:round/>
            <a:headEnd len="sm" w="sm" type="none"/>
            <a:tailEnd len="sm" w="sm" type="none"/>
          </a:ln>
        </p:spPr>
      </p:cxnSp>
      <p:cxnSp>
        <p:nvCxnSpPr>
          <p:cNvPr id="185" name="Google Shape;185;p9"/>
          <p:cNvCxnSpPr/>
          <p:nvPr/>
        </p:nvCxnSpPr>
        <p:spPr>
          <a:xfrm>
            <a:off x="6481448" y="2386083"/>
            <a:ext cx="0" cy="259800"/>
          </a:xfrm>
          <a:prstGeom prst="straightConnector1">
            <a:avLst/>
          </a:prstGeom>
          <a:noFill/>
          <a:ln cap="flat" cmpd="sng" w="38100">
            <a:solidFill>
              <a:schemeClr val="dk1"/>
            </a:solidFill>
            <a:prstDash val="solid"/>
            <a:round/>
            <a:headEnd len="sm" w="sm" type="none"/>
            <a:tailEnd len="sm" w="sm" type="none"/>
          </a:ln>
        </p:spPr>
      </p:cxnSp>
      <p:cxnSp>
        <p:nvCxnSpPr>
          <p:cNvPr id="186" name="Google Shape;186;p9"/>
          <p:cNvCxnSpPr/>
          <p:nvPr/>
        </p:nvCxnSpPr>
        <p:spPr>
          <a:xfrm>
            <a:off x="6481448" y="2632024"/>
            <a:ext cx="0" cy="259800"/>
          </a:xfrm>
          <a:prstGeom prst="straightConnector1">
            <a:avLst/>
          </a:prstGeom>
          <a:noFill/>
          <a:ln cap="flat" cmpd="sng" w="38100">
            <a:solidFill>
              <a:schemeClr val="dk1"/>
            </a:solidFill>
            <a:prstDash val="solid"/>
            <a:round/>
            <a:headEnd len="sm" w="sm" type="none"/>
            <a:tailEnd len="sm" w="sm" type="none"/>
          </a:ln>
        </p:spPr>
      </p:cxnSp>
      <p:cxnSp>
        <p:nvCxnSpPr>
          <p:cNvPr id="187" name="Google Shape;187;p9"/>
          <p:cNvCxnSpPr/>
          <p:nvPr/>
        </p:nvCxnSpPr>
        <p:spPr>
          <a:xfrm>
            <a:off x="5681348" y="2640118"/>
            <a:ext cx="0" cy="259800"/>
          </a:xfrm>
          <a:prstGeom prst="straightConnector1">
            <a:avLst/>
          </a:prstGeom>
          <a:noFill/>
          <a:ln cap="flat" cmpd="sng" w="38100">
            <a:solidFill>
              <a:schemeClr val="dk1"/>
            </a:solidFill>
            <a:prstDash val="solid"/>
            <a:round/>
            <a:headEnd len="sm" w="sm" type="none"/>
            <a:tailEnd len="sm" w="sm" type="none"/>
          </a:ln>
        </p:spPr>
      </p:cxnSp>
      <p:cxnSp>
        <p:nvCxnSpPr>
          <p:cNvPr id="188" name="Google Shape;188;p9"/>
          <p:cNvCxnSpPr/>
          <p:nvPr/>
        </p:nvCxnSpPr>
        <p:spPr>
          <a:xfrm>
            <a:off x="7281548" y="2640118"/>
            <a:ext cx="0" cy="259800"/>
          </a:xfrm>
          <a:prstGeom prst="straightConnector1">
            <a:avLst/>
          </a:prstGeom>
          <a:noFill/>
          <a:ln cap="flat" cmpd="sng" w="38100">
            <a:solidFill>
              <a:schemeClr val="dk1"/>
            </a:solidFill>
            <a:prstDash val="solid"/>
            <a:round/>
            <a:headEnd len="sm" w="sm" type="none"/>
            <a:tailEnd len="sm" w="sm" type="none"/>
          </a:ln>
        </p:spPr>
      </p:cxnSp>
      <p:sp>
        <p:nvSpPr>
          <p:cNvPr id="189" name="Google Shape;189;p9"/>
          <p:cNvSpPr/>
          <p:nvPr/>
        </p:nvSpPr>
        <p:spPr>
          <a:xfrm>
            <a:off x="5191890" y="2908539"/>
            <a:ext cx="823200" cy="3330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1</a:t>
            </a:r>
            <a:endParaRPr b="0" i="0" sz="1400" u="none" cap="none" strike="noStrike">
              <a:solidFill>
                <a:srgbClr val="000000"/>
              </a:solidFill>
              <a:latin typeface="Arial"/>
              <a:ea typeface="Arial"/>
              <a:cs typeface="Arial"/>
              <a:sym typeface="Arial"/>
            </a:endParaRPr>
          </a:p>
        </p:txBody>
      </p:sp>
      <p:sp>
        <p:nvSpPr>
          <p:cNvPr id="190" name="Google Shape;190;p9"/>
          <p:cNvSpPr/>
          <p:nvPr/>
        </p:nvSpPr>
        <p:spPr>
          <a:xfrm>
            <a:off x="6112993" y="2891726"/>
            <a:ext cx="775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2</a:t>
            </a:r>
            <a:endParaRPr b="0" i="0" sz="1400" u="none" cap="none" strike="noStrike">
              <a:solidFill>
                <a:srgbClr val="000000"/>
              </a:solidFill>
              <a:latin typeface="Arial"/>
              <a:ea typeface="Arial"/>
              <a:cs typeface="Arial"/>
              <a:sym typeface="Arial"/>
            </a:endParaRPr>
          </a:p>
        </p:txBody>
      </p:sp>
      <p:sp>
        <p:nvSpPr>
          <p:cNvPr id="191" name="Google Shape;191;p9"/>
          <p:cNvSpPr/>
          <p:nvPr/>
        </p:nvSpPr>
        <p:spPr>
          <a:xfrm>
            <a:off x="6985997" y="2888322"/>
            <a:ext cx="7752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Floor 3</a:t>
            </a:r>
            <a:endParaRPr b="0" i="0" sz="1400" u="none" cap="none" strike="noStrike">
              <a:solidFill>
                <a:srgbClr val="000000"/>
              </a:solidFill>
              <a:latin typeface="Arial"/>
              <a:ea typeface="Arial"/>
              <a:cs typeface="Arial"/>
              <a:sym typeface="Arial"/>
            </a:endParaRPr>
          </a:p>
        </p:txBody>
      </p:sp>
      <p:cxnSp>
        <p:nvCxnSpPr>
          <p:cNvPr id="192" name="Google Shape;192;p9"/>
          <p:cNvCxnSpPr/>
          <p:nvPr/>
        </p:nvCxnSpPr>
        <p:spPr>
          <a:xfrm>
            <a:off x="4701470" y="3480751"/>
            <a:ext cx="1600200" cy="0"/>
          </a:xfrm>
          <a:prstGeom prst="straightConnector1">
            <a:avLst/>
          </a:prstGeom>
          <a:noFill/>
          <a:ln cap="flat" cmpd="sng" w="38100">
            <a:solidFill>
              <a:schemeClr val="dk1"/>
            </a:solidFill>
            <a:prstDash val="solid"/>
            <a:round/>
            <a:headEnd len="sm" w="sm" type="none"/>
            <a:tailEnd len="sm" w="sm" type="none"/>
          </a:ln>
        </p:spPr>
      </p:cxnSp>
      <p:cxnSp>
        <p:nvCxnSpPr>
          <p:cNvPr id="193" name="Google Shape;193;p9"/>
          <p:cNvCxnSpPr/>
          <p:nvPr/>
        </p:nvCxnSpPr>
        <p:spPr>
          <a:xfrm>
            <a:off x="5581408" y="3500364"/>
            <a:ext cx="0" cy="259800"/>
          </a:xfrm>
          <a:prstGeom prst="straightConnector1">
            <a:avLst/>
          </a:prstGeom>
          <a:noFill/>
          <a:ln cap="flat" cmpd="sng" w="38100">
            <a:solidFill>
              <a:schemeClr val="dk1"/>
            </a:solidFill>
            <a:prstDash val="solid"/>
            <a:round/>
            <a:headEnd len="sm" w="sm" type="none"/>
            <a:tailEnd len="sm" w="sm" type="none"/>
          </a:ln>
        </p:spPr>
      </p:cxnSp>
      <p:cxnSp>
        <p:nvCxnSpPr>
          <p:cNvPr id="194" name="Google Shape;194;p9"/>
          <p:cNvCxnSpPr/>
          <p:nvPr/>
        </p:nvCxnSpPr>
        <p:spPr>
          <a:xfrm>
            <a:off x="4701470" y="3464133"/>
            <a:ext cx="0" cy="259800"/>
          </a:xfrm>
          <a:prstGeom prst="straightConnector1">
            <a:avLst/>
          </a:prstGeom>
          <a:noFill/>
          <a:ln cap="flat" cmpd="sng" w="38100">
            <a:solidFill>
              <a:schemeClr val="dk1"/>
            </a:solidFill>
            <a:prstDash val="solid"/>
            <a:round/>
            <a:headEnd len="sm" w="sm" type="none"/>
            <a:tailEnd len="sm" w="sm" type="none"/>
          </a:ln>
        </p:spPr>
      </p:cxnSp>
      <p:cxnSp>
        <p:nvCxnSpPr>
          <p:cNvPr id="195" name="Google Shape;195;p9"/>
          <p:cNvCxnSpPr/>
          <p:nvPr/>
        </p:nvCxnSpPr>
        <p:spPr>
          <a:xfrm>
            <a:off x="6301670" y="3461401"/>
            <a:ext cx="0" cy="259800"/>
          </a:xfrm>
          <a:prstGeom prst="straightConnector1">
            <a:avLst/>
          </a:prstGeom>
          <a:noFill/>
          <a:ln cap="flat" cmpd="sng" w="38100">
            <a:solidFill>
              <a:schemeClr val="dk1"/>
            </a:solidFill>
            <a:prstDash val="solid"/>
            <a:round/>
            <a:headEnd len="sm" w="sm" type="none"/>
            <a:tailEnd len="sm" w="sm" type="none"/>
          </a:ln>
        </p:spPr>
      </p:cxnSp>
      <p:sp>
        <p:nvSpPr>
          <p:cNvPr id="196" name="Google Shape;196;p9"/>
          <p:cNvSpPr/>
          <p:nvPr/>
        </p:nvSpPr>
        <p:spPr>
          <a:xfrm>
            <a:off x="4436755" y="3713010"/>
            <a:ext cx="5811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1201</a:t>
            </a:r>
            <a:endParaRPr b="0" i="0" sz="1400" u="none" cap="none" strike="noStrike">
              <a:solidFill>
                <a:srgbClr val="000000"/>
              </a:solidFill>
              <a:latin typeface="Arial"/>
              <a:ea typeface="Arial"/>
              <a:cs typeface="Arial"/>
              <a:sym typeface="Arial"/>
            </a:endParaRPr>
          </a:p>
        </p:txBody>
      </p:sp>
      <p:sp>
        <p:nvSpPr>
          <p:cNvPr id="197" name="Google Shape;197;p9"/>
          <p:cNvSpPr/>
          <p:nvPr/>
        </p:nvSpPr>
        <p:spPr>
          <a:xfrm>
            <a:off x="5252901" y="3736630"/>
            <a:ext cx="6000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1202</a:t>
            </a:r>
            <a:endParaRPr b="0" i="0" sz="1400" u="none" cap="none" strike="noStrike">
              <a:solidFill>
                <a:srgbClr val="000000"/>
              </a:solidFill>
              <a:latin typeface="Arial"/>
              <a:ea typeface="Arial"/>
              <a:cs typeface="Arial"/>
              <a:sym typeface="Arial"/>
            </a:endParaRPr>
          </a:p>
        </p:txBody>
      </p:sp>
      <p:sp>
        <p:nvSpPr>
          <p:cNvPr id="198" name="Google Shape;198;p9"/>
          <p:cNvSpPr/>
          <p:nvPr/>
        </p:nvSpPr>
        <p:spPr>
          <a:xfrm>
            <a:off x="6140514" y="3724975"/>
            <a:ext cx="459600" cy="356700"/>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199" name="Google Shape;199;p9"/>
          <p:cNvCxnSpPr/>
          <p:nvPr/>
        </p:nvCxnSpPr>
        <p:spPr>
          <a:xfrm>
            <a:off x="5578891" y="3224841"/>
            <a:ext cx="0" cy="259800"/>
          </a:xfrm>
          <a:prstGeom prst="straightConnector1">
            <a:avLst/>
          </a:prstGeom>
          <a:noFill/>
          <a:ln cap="flat" cmpd="sng" w="38100">
            <a:solidFill>
              <a:schemeClr val="dk1"/>
            </a:solidFill>
            <a:prstDash val="solid"/>
            <a:round/>
            <a:headEnd len="sm" w="sm" type="none"/>
            <a:tailEnd len="sm" w="sm" type="none"/>
          </a:ln>
        </p:spPr>
      </p:cxnSp>
      <p:sp>
        <p:nvSpPr>
          <p:cNvPr id="200" name="Google Shape;200;p9"/>
          <p:cNvSpPr/>
          <p:nvPr/>
        </p:nvSpPr>
        <p:spPr>
          <a:xfrm>
            <a:off x="142613" y="1274756"/>
            <a:ext cx="9001500" cy="300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01" name="Google Shape;201;p9"/>
          <p:cNvPicPr preferRelativeResize="0"/>
          <p:nvPr/>
        </p:nvPicPr>
        <p:blipFill rotWithShape="1">
          <a:blip r:embed="rId3">
            <a:alphaModFix/>
          </a:blip>
          <a:srcRect b="0" l="0" r="0" t="0"/>
          <a:stretch/>
        </p:blipFill>
        <p:spPr>
          <a:xfrm>
            <a:off x="6539955" y="3407469"/>
            <a:ext cx="2604046" cy="17360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